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Default Extension="jpg" ContentType="image/jpg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/Relationships>
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5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5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5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9671" y="373060"/>
            <a:ext cx="13955672" cy="4154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92179" y="3268410"/>
            <a:ext cx="8450580" cy="2508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hyperlink" Target="mailto:dimastripangestu2803@gmail.com" TargetMode="External"/><Relationship Id="rId8" Type="http://schemas.openxmlformats.org/officeDocument/2006/relationships/hyperlink" Target="http://www.linkedin.com/in/dimas-tripangestu-6b75b4331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1123492" y="4625065"/>
            <a:ext cx="7164705" cy="5662295"/>
            <a:chOff x="11123492" y="4625065"/>
            <a:chExt cx="7164705" cy="5662295"/>
          </a:xfrm>
        </p:grpSpPr>
        <p:sp>
          <p:nvSpPr>
            <p:cNvPr id="3" name="object 3" descr=""/>
            <p:cNvSpPr/>
            <p:nvPr/>
          </p:nvSpPr>
          <p:spPr>
            <a:xfrm>
              <a:off x="11123492" y="4625065"/>
              <a:ext cx="7039609" cy="5657850"/>
            </a:xfrm>
            <a:custGeom>
              <a:avLst/>
              <a:gdLst/>
              <a:ahLst/>
              <a:cxnLst/>
              <a:rect l="l" t="t" r="r" b="b"/>
              <a:pathLst>
                <a:path w="7039609" h="5657850">
                  <a:moveTo>
                    <a:pt x="7038990" y="5657850"/>
                  </a:moveTo>
                  <a:lnTo>
                    <a:pt x="0" y="5657850"/>
                  </a:lnTo>
                  <a:lnTo>
                    <a:pt x="0" y="0"/>
                  </a:lnTo>
                  <a:lnTo>
                    <a:pt x="7038990" y="0"/>
                  </a:lnTo>
                  <a:lnTo>
                    <a:pt x="7038990" y="565785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071999" y="9260459"/>
              <a:ext cx="3216000" cy="1026540"/>
            </a:xfrm>
            <a:prstGeom prst="rect">
              <a:avLst/>
            </a:prstGeom>
          </p:spPr>
        </p:pic>
      </p:grpSp>
      <p:sp>
        <p:nvSpPr>
          <p:cNvPr id="5" name="object 5" descr=""/>
          <p:cNvSpPr/>
          <p:nvPr/>
        </p:nvSpPr>
        <p:spPr>
          <a:xfrm>
            <a:off x="8375523" y="9686302"/>
            <a:ext cx="2491105" cy="600710"/>
          </a:xfrm>
          <a:custGeom>
            <a:avLst/>
            <a:gdLst/>
            <a:ahLst/>
            <a:cxnLst/>
            <a:rect l="l" t="t" r="r" b="b"/>
            <a:pathLst>
              <a:path w="2491104" h="600709">
                <a:moveTo>
                  <a:pt x="994803" y="461695"/>
                </a:moveTo>
                <a:lnTo>
                  <a:pt x="993317" y="454012"/>
                </a:lnTo>
                <a:lnTo>
                  <a:pt x="989558" y="451485"/>
                </a:lnTo>
                <a:lnTo>
                  <a:pt x="882777" y="472757"/>
                </a:lnTo>
                <a:lnTo>
                  <a:pt x="832053" y="483628"/>
                </a:lnTo>
                <a:lnTo>
                  <a:pt x="781812" y="494906"/>
                </a:lnTo>
                <a:lnTo>
                  <a:pt x="732066" y="506628"/>
                </a:lnTo>
                <a:lnTo>
                  <a:pt x="682790" y="518782"/>
                </a:lnTo>
                <a:lnTo>
                  <a:pt x="634009" y="531418"/>
                </a:lnTo>
                <a:lnTo>
                  <a:pt x="585698" y="544525"/>
                </a:lnTo>
                <a:lnTo>
                  <a:pt x="537870" y="558126"/>
                </a:lnTo>
                <a:lnTo>
                  <a:pt x="490524" y="572249"/>
                </a:lnTo>
                <a:lnTo>
                  <a:pt x="443649" y="586892"/>
                </a:lnTo>
                <a:lnTo>
                  <a:pt x="401485" y="600697"/>
                </a:lnTo>
                <a:lnTo>
                  <a:pt x="447268" y="600697"/>
                </a:lnTo>
                <a:lnTo>
                  <a:pt x="484911" y="588810"/>
                </a:lnTo>
                <a:lnTo>
                  <a:pt x="532980" y="574344"/>
                </a:lnTo>
                <a:lnTo>
                  <a:pt x="581545" y="560412"/>
                </a:lnTo>
                <a:lnTo>
                  <a:pt x="630631" y="547001"/>
                </a:lnTo>
                <a:lnTo>
                  <a:pt x="680212" y="534085"/>
                </a:lnTo>
                <a:lnTo>
                  <a:pt x="730300" y="521652"/>
                </a:lnTo>
                <a:lnTo>
                  <a:pt x="780897" y="509676"/>
                </a:lnTo>
                <a:lnTo>
                  <a:pt x="832002" y="498170"/>
                </a:lnTo>
                <a:lnTo>
                  <a:pt x="883615" y="487083"/>
                </a:lnTo>
                <a:lnTo>
                  <a:pt x="992263" y="465404"/>
                </a:lnTo>
                <a:lnTo>
                  <a:pt x="994803" y="461695"/>
                </a:lnTo>
                <a:close/>
              </a:path>
              <a:path w="2491104" h="600709">
                <a:moveTo>
                  <a:pt x="2422614" y="600697"/>
                </a:moveTo>
                <a:lnTo>
                  <a:pt x="2385237" y="565378"/>
                </a:lnTo>
                <a:lnTo>
                  <a:pt x="2344851" y="531418"/>
                </a:lnTo>
                <a:lnTo>
                  <a:pt x="2301379" y="498729"/>
                </a:lnTo>
                <a:lnTo>
                  <a:pt x="2260181" y="470827"/>
                </a:lnTo>
                <a:lnTo>
                  <a:pt x="2217839" y="444868"/>
                </a:lnTo>
                <a:lnTo>
                  <a:pt x="2174443" y="420776"/>
                </a:lnTo>
                <a:lnTo>
                  <a:pt x="2130044" y="398487"/>
                </a:lnTo>
                <a:lnTo>
                  <a:pt x="2084730" y="377913"/>
                </a:lnTo>
                <a:lnTo>
                  <a:pt x="2038553" y="358990"/>
                </a:lnTo>
                <a:lnTo>
                  <a:pt x="1991588" y="341668"/>
                </a:lnTo>
                <a:lnTo>
                  <a:pt x="1943925" y="325856"/>
                </a:lnTo>
                <a:lnTo>
                  <a:pt x="1895602" y="311480"/>
                </a:lnTo>
                <a:lnTo>
                  <a:pt x="1846707" y="298488"/>
                </a:lnTo>
                <a:lnTo>
                  <a:pt x="1797316" y="286791"/>
                </a:lnTo>
                <a:lnTo>
                  <a:pt x="1747481" y="276339"/>
                </a:lnTo>
                <a:lnTo>
                  <a:pt x="1697278" y="267042"/>
                </a:lnTo>
                <a:lnTo>
                  <a:pt x="1646770" y="258838"/>
                </a:lnTo>
                <a:lnTo>
                  <a:pt x="1596047" y="251663"/>
                </a:lnTo>
                <a:lnTo>
                  <a:pt x="1545170" y="245427"/>
                </a:lnTo>
                <a:lnTo>
                  <a:pt x="1494205" y="240080"/>
                </a:lnTo>
                <a:lnTo>
                  <a:pt x="1443215" y="235546"/>
                </a:lnTo>
                <a:lnTo>
                  <a:pt x="1392275" y="231762"/>
                </a:lnTo>
                <a:lnTo>
                  <a:pt x="1341462" y="228638"/>
                </a:lnTo>
                <a:lnTo>
                  <a:pt x="1290840" y="226123"/>
                </a:lnTo>
                <a:lnTo>
                  <a:pt x="1189228" y="222567"/>
                </a:lnTo>
                <a:lnTo>
                  <a:pt x="1188834" y="222567"/>
                </a:lnTo>
                <a:lnTo>
                  <a:pt x="1089012" y="220599"/>
                </a:lnTo>
                <a:lnTo>
                  <a:pt x="917613" y="219176"/>
                </a:lnTo>
                <a:lnTo>
                  <a:pt x="882154" y="219176"/>
                </a:lnTo>
                <a:lnTo>
                  <a:pt x="833628" y="219544"/>
                </a:lnTo>
                <a:lnTo>
                  <a:pt x="784479" y="220599"/>
                </a:lnTo>
                <a:lnTo>
                  <a:pt x="734974" y="222567"/>
                </a:lnTo>
                <a:lnTo>
                  <a:pt x="685355" y="225679"/>
                </a:lnTo>
                <a:lnTo>
                  <a:pt x="635889" y="230149"/>
                </a:lnTo>
                <a:lnTo>
                  <a:pt x="586854" y="236232"/>
                </a:lnTo>
                <a:lnTo>
                  <a:pt x="538480" y="244144"/>
                </a:lnTo>
                <a:lnTo>
                  <a:pt x="491045" y="254127"/>
                </a:lnTo>
                <a:lnTo>
                  <a:pt x="444817" y="266395"/>
                </a:lnTo>
                <a:lnTo>
                  <a:pt x="400024" y="281178"/>
                </a:lnTo>
                <a:lnTo>
                  <a:pt x="359791" y="298488"/>
                </a:lnTo>
                <a:lnTo>
                  <a:pt x="321729" y="325551"/>
                </a:lnTo>
                <a:lnTo>
                  <a:pt x="300482" y="362064"/>
                </a:lnTo>
                <a:lnTo>
                  <a:pt x="291274" y="394487"/>
                </a:lnTo>
                <a:lnTo>
                  <a:pt x="289674" y="399846"/>
                </a:lnTo>
                <a:lnTo>
                  <a:pt x="273761" y="440118"/>
                </a:lnTo>
                <a:lnTo>
                  <a:pt x="263131" y="458889"/>
                </a:lnTo>
                <a:lnTo>
                  <a:pt x="263842" y="461733"/>
                </a:lnTo>
                <a:lnTo>
                  <a:pt x="187591" y="497052"/>
                </a:lnTo>
                <a:lnTo>
                  <a:pt x="145021" y="518490"/>
                </a:lnTo>
                <a:lnTo>
                  <a:pt x="102870" y="540905"/>
                </a:lnTo>
                <a:lnTo>
                  <a:pt x="61137" y="564248"/>
                </a:lnTo>
                <a:lnTo>
                  <a:pt x="19812" y="588518"/>
                </a:lnTo>
                <a:lnTo>
                  <a:pt x="0" y="600697"/>
                </a:lnTo>
                <a:lnTo>
                  <a:pt x="27190" y="600697"/>
                </a:lnTo>
                <a:lnTo>
                  <a:pt x="68262" y="576465"/>
                </a:lnTo>
                <a:lnTo>
                  <a:pt x="109740" y="553262"/>
                </a:lnTo>
                <a:lnTo>
                  <a:pt x="151612" y="530999"/>
                </a:lnTo>
                <a:lnTo>
                  <a:pt x="193890" y="509714"/>
                </a:lnTo>
                <a:lnTo>
                  <a:pt x="236575" y="489407"/>
                </a:lnTo>
                <a:lnTo>
                  <a:pt x="279692" y="470128"/>
                </a:lnTo>
                <a:lnTo>
                  <a:pt x="323215" y="451904"/>
                </a:lnTo>
                <a:lnTo>
                  <a:pt x="367169" y="434746"/>
                </a:lnTo>
                <a:lnTo>
                  <a:pt x="411556" y="418693"/>
                </a:lnTo>
                <a:lnTo>
                  <a:pt x="456387" y="403758"/>
                </a:lnTo>
                <a:lnTo>
                  <a:pt x="501637" y="389991"/>
                </a:lnTo>
                <a:lnTo>
                  <a:pt x="547344" y="377405"/>
                </a:lnTo>
                <a:lnTo>
                  <a:pt x="593509" y="366026"/>
                </a:lnTo>
                <a:lnTo>
                  <a:pt x="640118" y="355892"/>
                </a:lnTo>
                <a:lnTo>
                  <a:pt x="687184" y="347014"/>
                </a:lnTo>
                <a:lnTo>
                  <a:pt x="734707" y="339420"/>
                </a:lnTo>
                <a:lnTo>
                  <a:pt x="783018" y="333133"/>
                </a:lnTo>
                <a:lnTo>
                  <a:pt x="831189" y="328231"/>
                </a:lnTo>
                <a:lnTo>
                  <a:pt x="880135" y="324688"/>
                </a:lnTo>
                <a:lnTo>
                  <a:pt x="929576" y="322529"/>
                </a:lnTo>
                <a:lnTo>
                  <a:pt x="979487" y="321805"/>
                </a:lnTo>
                <a:lnTo>
                  <a:pt x="1029906" y="322529"/>
                </a:lnTo>
                <a:lnTo>
                  <a:pt x="1079563" y="324688"/>
                </a:lnTo>
                <a:lnTo>
                  <a:pt x="1080058" y="324688"/>
                </a:lnTo>
                <a:lnTo>
                  <a:pt x="1132217" y="328447"/>
                </a:lnTo>
                <a:lnTo>
                  <a:pt x="1136142" y="328790"/>
                </a:lnTo>
                <a:lnTo>
                  <a:pt x="1139596" y="325920"/>
                </a:lnTo>
                <a:lnTo>
                  <a:pt x="1139698" y="324688"/>
                </a:lnTo>
                <a:lnTo>
                  <a:pt x="1139952" y="321805"/>
                </a:lnTo>
                <a:lnTo>
                  <a:pt x="1140282" y="318160"/>
                </a:lnTo>
                <a:lnTo>
                  <a:pt x="1137373" y="314731"/>
                </a:lnTo>
                <a:lnTo>
                  <a:pt x="1133462" y="314401"/>
                </a:lnTo>
                <a:lnTo>
                  <a:pt x="1080922" y="310603"/>
                </a:lnTo>
                <a:lnTo>
                  <a:pt x="1080465" y="310603"/>
                </a:lnTo>
                <a:lnTo>
                  <a:pt x="1030236" y="308432"/>
                </a:lnTo>
                <a:lnTo>
                  <a:pt x="979373" y="307695"/>
                </a:lnTo>
                <a:lnTo>
                  <a:pt x="929093" y="308432"/>
                </a:lnTo>
                <a:lnTo>
                  <a:pt x="879170" y="310603"/>
                </a:lnTo>
                <a:lnTo>
                  <a:pt x="829792" y="314185"/>
                </a:lnTo>
                <a:lnTo>
                  <a:pt x="780910" y="319151"/>
                </a:lnTo>
                <a:lnTo>
                  <a:pt x="732510" y="325475"/>
                </a:lnTo>
                <a:lnTo>
                  <a:pt x="684593" y="333133"/>
                </a:lnTo>
                <a:lnTo>
                  <a:pt x="637133" y="342074"/>
                </a:lnTo>
                <a:lnTo>
                  <a:pt x="590156" y="352298"/>
                </a:lnTo>
                <a:lnTo>
                  <a:pt x="543636" y="363778"/>
                </a:lnTo>
                <a:lnTo>
                  <a:pt x="497573" y="376466"/>
                </a:lnTo>
                <a:lnTo>
                  <a:pt x="451967" y="390334"/>
                </a:lnTo>
                <a:lnTo>
                  <a:pt x="406806" y="405384"/>
                </a:lnTo>
                <a:lnTo>
                  <a:pt x="362089" y="421551"/>
                </a:lnTo>
                <a:lnTo>
                  <a:pt x="317817" y="438835"/>
                </a:lnTo>
                <a:lnTo>
                  <a:pt x="282575" y="453605"/>
                </a:lnTo>
                <a:lnTo>
                  <a:pt x="286550" y="446481"/>
                </a:lnTo>
                <a:lnTo>
                  <a:pt x="303390" y="403872"/>
                </a:lnTo>
                <a:lnTo>
                  <a:pt x="310134" y="379514"/>
                </a:lnTo>
                <a:lnTo>
                  <a:pt x="312013" y="372948"/>
                </a:lnTo>
                <a:lnTo>
                  <a:pt x="332320" y="335114"/>
                </a:lnTo>
                <a:lnTo>
                  <a:pt x="366217" y="311150"/>
                </a:lnTo>
                <a:lnTo>
                  <a:pt x="405003" y="294487"/>
                </a:lnTo>
                <a:lnTo>
                  <a:pt x="453250" y="278701"/>
                </a:lnTo>
                <a:lnTo>
                  <a:pt x="503707" y="265734"/>
                </a:lnTo>
                <a:lnTo>
                  <a:pt x="503847" y="265734"/>
                </a:lnTo>
                <a:lnTo>
                  <a:pt x="554609" y="255651"/>
                </a:lnTo>
                <a:lnTo>
                  <a:pt x="607060" y="247789"/>
                </a:lnTo>
                <a:lnTo>
                  <a:pt x="660273" y="241985"/>
                </a:lnTo>
                <a:lnTo>
                  <a:pt x="713917" y="237947"/>
                </a:lnTo>
                <a:lnTo>
                  <a:pt x="767664" y="235356"/>
                </a:lnTo>
                <a:lnTo>
                  <a:pt x="823849" y="233870"/>
                </a:lnTo>
                <a:lnTo>
                  <a:pt x="828027" y="233870"/>
                </a:lnTo>
                <a:lnTo>
                  <a:pt x="874179" y="233387"/>
                </a:lnTo>
                <a:lnTo>
                  <a:pt x="921169" y="233387"/>
                </a:lnTo>
                <a:lnTo>
                  <a:pt x="1134592" y="235546"/>
                </a:lnTo>
                <a:lnTo>
                  <a:pt x="1136281" y="235546"/>
                </a:lnTo>
                <a:lnTo>
                  <a:pt x="1240294" y="238328"/>
                </a:lnTo>
                <a:lnTo>
                  <a:pt x="1290523" y="240322"/>
                </a:lnTo>
                <a:lnTo>
                  <a:pt x="1340980" y="242836"/>
                </a:lnTo>
                <a:lnTo>
                  <a:pt x="1391589" y="245948"/>
                </a:lnTo>
                <a:lnTo>
                  <a:pt x="1442288" y="249720"/>
                </a:lnTo>
                <a:lnTo>
                  <a:pt x="1491754" y="254127"/>
                </a:lnTo>
                <a:lnTo>
                  <a:pt x="1491945" y="254127"/>
                </a:lnTo>
                <a:lnTo>
                  <a:pt x="1543697" y="259549"/>
                </a:lnTo>
                <a:lnTo>
                  <a:pt x="1594256" y="265734"/>
                </a:lnTo>
                <a:lnTo>
                  <a:pt x="1644637" y="272859"/>
                </a:lnTo>
                <a:lnTo>
                  <a:pt x="1694776" y="281000"/>
                </a:lnTo>
                <a:lnTo>
                  <a:pt x="1744599" y="290220"/>
                </a:lnTo>
                <a:lnTo>
                  <a:pt x="1794027" y="300583"/>
                </a:lnTo>
                <a:lnTo>
                  <a:pt x="1843011" y="312166"/>
                </a:lnTo>
                <a:lnTo>
                  <a:pt x="1891474" y="325043"/>
                </a:lnTo>
                <a:lnTo>
                  <a:pt x="1939353" y="339280"/>
                </a:lnTo>
                <a:lnTo>
                  <a:pt x="1986572" y="354926"/>
                </a:lnTo>
                <a:lnTo>
                  <a:pt x="2033066" y="372084"/>
                </a:lnTo>
                <a:lnTo>
                  <a:pt x="2078774" y="390791"/>
                </a:lnTo>
                <a:lnTo>
                  <a:pt x="2123617" y="411137"/>
                </a:lnTo>
                <a:lnTo>
                  <a:pt x="2167534" y="433197"/>
                </a:lnTo>
                <a:lnTo>
                  <a:pt x="2210447" y="457009"/>
                </a:lnTo>
                <a:lnTo>
                  <a:pt x="2252307" y="482676"/>
                </a:lnTo>
                <a:lnTo>
                  <a:pt x="2293035" y="510247"/>
                </a:lnTo>
                <a:lnTo>
                  <a:pt x="2335733" y="542353"/>
                </a:lnTo>
                <a:lnTo>
                  <a:pt x="2375408" y="575716"/>
                </a:lnTo>
                <a:lnTo>
                  <a:pt x="2401951" y="600697"/>
                </a:lnTo>
                <a:lnTo>
                  <a:pt x="2422614" y="600697"/>
                </a:lnTo>
                <a:close/>
              </a:path>
              <a:path w="2491104" h="600709">
                <a:moveTo>
                  <a:pt x="2490927" y="600697"/>
                </a:moveTo>
                <a:lnTo>
                  <a:pt x="2456091" y="542010"/>
                </a:lnTo>
                <a:lnTo>
                  <a:pt x="2428964" y="500227"/>
                </a:lnTo>
                <a:lnTo>
                  <a:pt x="2400643" y="459587"/>
                </a:lnTo>
                <a:lnTo>
                  <a:pt x="2371153" y="420154"/>
                </a:lnTo>
                <a:lnTo>
                  <a:pt x="2340546" y="382016"/>
                </a:lnTo>
                <a:lnTo>
                  <a:pt x="2308822" y="345224"/>
                </a:lnTo>
                <a:lnTo>
                  <a:pt x="2276005" y="309880"/>
                </a:lnTo>
                <a:lnTo>
                  <a:pt x="2242147" y="276034"/>
                </a:lnTo>
                <a:lnTo>
                  <a:pt x="2207260" y="243776"/>
                </a:lnTo>
                <a:lnTo>
                  <a:pt x="2168029" y="210451"/>
                </a:lnTo>
                <a:lnTo>
                  <a:pt x="2127631" y="179197"/>
                </a:lnTo>
                <a:lnTo>
                  <a:pt x="2086102" y="150114"/>
                </a:lnTo>
                <a:lnTo>
                  <a:pt x="2043468" y="123278"/>
                </a:lnTo>
                <a:lnTo>
                  <a:pt x="1999767" y="98806"/>
                </a:lnTo>
                <a:lnTo>
                  <a:pt x="1955038" y="76796"/>
                </a:lnTo>
                <a:lnTo>
                  <a:pt x="1909318" y="57353"/>
                </a:lnTo>
                <a:lnTo>
                  <a:pt x="1862632" y="40563"/>
                </a:lnTo>
                <a:lnTo>
                  <a:pt x="1815033" y="26517"/>
                </a:lnTo>
                <a:lnTo>
                  <a:pt x="1766531" y="15328"/>
                </a:lnTo>
                <a:lnTo>
                  <a:pt x="1759178" y="14109"/>
                </a:lnTo>
                <a:lnTo>
                  <a:pt x="1717167" y="7099"/>
                </a:lnTo>
                <a:lnTo>
                  <a:pt x="1671193" y="2235"/>
                </a:lnTo>
                <a:lnTo>
                  <a:pt x="1624584" y="0"/>
                </a:lnTo>
                <a:lnTo>
                  <a:pt x="1577365" y="482"/>
                </a:lnTo>
                <a:lnTo>
                  <a:pt x="1529549" y="3759"/>
                </a:lnTo>
                <a:lnTo>
                  <a:pt x="1481175" y="9893"/>
                </a:lnTo>
                <a:lnTo>
                  <a:pt x="1432280" y="18961"/>
                </a:lnTo>
                <a:lnTo>
                  <a:pt x="1382877" y="31026"/>
                </a:lnTo>
                <a:lnTo>
                  <a:pt x="1332992" y="46177"/>
                </a:lnTo>
                <a:lnTo>
                  <a:pt x="1282661" y="64465"/>
                </a:lnTo>
                <a:lnTo>
                  <a:pt x="1231912" y="85991"/>
                </a:lnTo>
                <a:lnTo>
                  <a:pt x="1180769" y="110807"/>
                </a:lnTo>
                <a:lnTo>
                  <a:pt x="1129258" y="138988"/>
                </a:lnTo>
                <a:lnTo>
                  <a:pt x="1124724" y="145275"/>
                </a:lnTo>
                <a:lnTo>
                  <a:pt x="1128687" y="152006"/>
                </a:lnTo>
                <a:lnTo>
                  <a:pt x="1133043" y="153136"/>
                </a:lnTo>
                <a:lnTo>
                  <a:pt x="1136434" y="151180"/>
                </a:lnTo>
                <a:lnTo>
                  <a:pt x="1187424" y="123278"/>
                </a:lnTo>
                <a:lnTo>
                  <a:pt x="1237856" y="98806"/>
                </a:lnTo>
                <a:lnTo>
                  <a:pt x="1287881" y="77597"/>
                </a:lnTo>
                <a:lnTo>
                  <a:pt x="1337500" y="59550"/>
                </a:lnTo>
                <a:lnTo>
                  <a:pt x="1386649" y="44627"/>
                </a:lnTo>
                <a:lnTo>
                  <a:pt x="1435290" y="32740"/>
                </a:lnTo>
                <a:lnTo>
                  <a:pt x="1483410" y="23825"/>
                </a:lnTo>
                <a:lnTo>
                  <a:pt x="1530985" y="17792"/>
                </a:lnTo>
                <a:lnTo>
                  <a:pt x="1577987" y="14579"/>
                </a:lnTo>
                <a:lnTo>
                  <a:pt x="1624368" y="14109"/>
                </a:lnTo>
                <a:lnTo>
                  <a:pt x="1670138" y="16294"/>
                </a:lnTo>
                <a:lnTo>
                  <a:pt x="1715249" y="21082"/>
                </a:lnTo>
                <a:lnTo>
                  <a:pt x="1763712" y="29159"/>
                </a:lnTo>
                <a:lnTo>
                  <a:pt x="1811362" y="40157"/>
                </a:lnTo>
                <a:lnTo>
                  <a:pt x="1858162" y="53949"/>
                </a:lnTo>
                <a:lnTo>
                  <a:pt x="1904072" y="70472"/>
                </a:lnTo>
                <a:lnTo>
                  <a:pt x="1949069" y="89611"/>
                </a:lnTo>
                <a:lnTo>
                  <a:pt x="1993099" y="111277"/>
                </a:lnTo>
                <a:lnTo>
                  <a:pt x="2036152" y="135382"/>
                </a:lnTo>
                <a:lnTo>
                  <a:pt x="2078177" y="161823"/>
                </a:lnTo>
                <a:lnTo>
                  <a:pt x="2119147" y="190525"/>
                </a:lnTo>
                <a:lnTo>
                  <a:pt x="2159025" y="221373"/>
                </a:lnTo>
                <a:lnTo>
                  <a:pt x="2197773" y="254279"/>
                </a:lnTo>
                <a:lnTo>
                  <a:pt x="2232279" y="286194"/>
                </a:lnTo>
                <a:lnTo>
                  <a:pt x="2265781" y="319684"/>
                </a:lnTo>
                <a:lnTo>
                  <a:pt x="2298242" y="354672"/>
                </a:lnTo>
                <a:lnTo>
                  <a:pt x="2329650" y="391083"/>
                </a:lnTo>
                <a:lnTo>
                  <a:pt x="2359952" y="428853"/>
                </a:lnTo>
                <a:lnTo>
                  <a:pt x="2389149" y="467906"/>
                </a:lnTo>
                <a:lnTo>
                  <a:pt x="2417191" y="508152"/>
                </a:lnTo>
                <a:lnTo>
                  <a:pt x="2444064" y="549541"/>
                </a:lnTo>
                <a:lnTo>
                  <a:pt x="2469731" y="591985"/>
                </a:lnTo>
                <a:lnTo>
                  <a:pt x="2474633" y="600697"/>
                </a:lnTo>
                <a:lnTo>
                  <a:pt x="2490927" y="600697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17611667" y="1178586"/>
            <a:ext cx="676910" cy="1918335"/>
          </a:xfrm>
          <a:custGeom>
            <a:avLst/>
            <a:gdLst/>
            <a:ahLst/>
            <a:cxnLst/>
            <a:rect l="l" t="t" r="r" b="b"/>
            <a:pathLst>
              <a:path w="676909" h="1918335">
                <a:moveTo>
                  <a:pt x="388761" y="1917710"/>
                </a:moveTo>
                <a:lnTo>
                  <a:pt x="370926" y="1911418"/>
                </a:lnTo>
                <a:lnTo>
                  <a:pt x="361458" y="1893124"/>
                </a:lnTo>
                <a:lnTo>
                  <a:pt x="358921" y="1844717"/>
                </a:lnTo>
                <a:lnTo>
                  <a:pt x="359961" y="1796377"/>
                </a:lnTo>
                <a:lnTo>
                  <a:pt x="364301" y="1748175"/>
                </a:lnTo>
                <a:lnTo>
                  <a:pt x="371664" y="1700183"/>
                </a:lnTo>
                <a:lnTo>
                  <a:pt x="381774" y="1652472"/>
                </a:lnTo>
                <a:lnTo>
                  <a:pt x="394353" y="1605112"/>
                </a:lnTo>
                <a:lnTo>
                  <a:pt x="409126" y="1558175"/>
                </a:lnTo>
                <a:lnTo>
                  <a:pt x="425817" y="1511731"/>
                </a:lnTo>
                <a:lnTo>
                  <a:pt x="444147" y="1465853"/>
                </a:lnTo>
                <a:lnTo>
                  <a:pt x="463841" y="1420611"/>
                </a:lnTo>
                <a:lnTo>
                  <a:pt x="484622" y="1376075"/>
                </a:lnTo>
                <a:lnTo>
                  <a:pt x="506214" y="1332319"/>
                </a:lnTo>
                <a:lnTo>
                  <a:pt x="528340" y="1289411"/>
                </a:lnTo>
                <a:lnTo>
                  <a:pt x="550723" y="1247424"/>
                </a:lnTo>
                <a:lnTo>
                  <a:pt x="588313" y="1180138"/>
                </a:lnTo>
                <a:lnTo>
                  <a:pt x="537823" y="1203680"/>
                </a:lnTo>
                <a:lnTo>
                  <a:pt x="436373" y="1249756"/>
                </a:lnTo>
                <a:lnTo>
                  <a:pt x="385108" y="1271607"/>
                </a:lnTo>
                <a:lnTo>
                  <a:pt x="341876" y="1289113"/>
                </a:lnTo>
                <a:lnTo>
                  <a:pt x="297637" y="1305860"/>
                </a:lnTo>
                <a:lnTo>
                  <a:pt x="252553" y="1321296"/>
                </a:lnTo>
                <a:lnTo>
                  <a:pt x="206783" y="1334871"/>
                </a:lnTo>
                <a:lnTo>
                  <a:pt x="160488" y="1346034"/>
                </a:lnTo>
                <a:lnTo>
                  <a:pt x="113827" y="1354232"/>
                </a:lnTo>
                <a:lnTo>
                  <a:pt x="66960" y="1358917"/>
                </a:lnTo>
                <a:lnTo>
                  <a:pt x="16512" y="1359254"/>
                </a:lnTo>
                <a:lnTo>
                  <a:pt x="8373" y="1355780"/>
                </a:lnTo>
                <a:lnTo>
                  <a:pt x="3398" y="1350743"/>
                </a:lnTo>
                <a:lnTo>
                  <a:pt x="23" y="1342564"/>
                </a:lnTo>
                <a:lnTo>
                  <a:pt x="0" y="1335484"/>
                </a:lnTo>
                <a:lnTo>
                  <a:pt x="2443" y="1328837"/>
                </a:lnTo>
                <a:lnTo>
                  <a:pt x="17249" y="1312965"/>
                </a:lnTo>
                <a:lnTo>
                  <a:pt x="33964" y="1303049"/>
                </a:lnTo>
                <a:lnTo>
                  <a:pt x="52405" y="1295517"/>
                </a:lnTo>
                <a:lnTo>
                  <a:pt x="75622" y="1285192"/>
                </a:lnTo>
                <a:lnTo>
                  <a:pt x="99130" y="1304560"/>
                </a:lnTo>
                <a:lnTo>
                  <a:pt x="98172" y="1308037"/>
                </a:lnTo>
                <a:lnTo>
                  <a:pt x="147424" y="1297978"/>
                </a:lnTo>
                <a:lnTo>
                  <a:pt x="195901" y="1285625"/>
                </a:lnTo>
                <a:lnTo>
                  <a:pt x="243696" y="1271238"/>
                </a:lnTo>
                <a:lnTo>
                  <a:pt x="290900" y="1255079"/>
                </a:lnTo>
                <a:lnTo>
                  <a:pt x="337605" y="1237409"/>
                </a:lnTo>
                <a:lnTo>
                  <a:pt x="383905" y="1218488"/>
                </a:lnTo>
                <a:lnTo>
                  <a:pt x="429889" y="1198578"/>
                </a:lnTo>
                <a:lnTo>
                  <a:pt x="475652" y="1177939"/>
                </a:lnTo>
                <a:lnTo>
                  <a:pt x="612527" y="1114262"/>
                </a:lnTo>
                <a:lnTo>
                  <a:pt x="574778" y="1076830"/>
                </a:lnTo>
                <a:lnTo>
                  <a:pt x="460582" y="965523"/>
                </a:lnTo>
                <a:lnTo>
                  <a:pt x="229831" y="746006"/>
                </a:lnTo>
                <a:lnTo>
                  <a:pt x="223479" y="731266"/>
                </a:lnTo>
                <a:lnTo>
                  <a:pt x="229815" y="717974"/>
                </a:lnTo>
                <a:lnTo>
                  <a:pt x="243433" y="711431"/>
                </a:lnTo>
                <a:lnTo>
                  <a:pt x="258931" y="716937"/>
                </a:lnTo>
                <a:lnTo>
                  <a:pt x="337217" y="788101"/>
                </a:lnTo>
                <a:lnTo>
                  <a:pt x="532510" y="968454"/>
                </a:lnTo>
                <a:lnTo>
                  <a:pt x="648300" y="1078896"/>
                </a:lnTo>
                <a:lnTo>
                  <a:pt x="656194" y="1065896"/>
                </a:lnTo>
                <a:lnTo>
                  <a:pt x="647703" y="966278"/>
                </a:lnTo>
                <a:lnTo>
                  <a:pt x="629171" y="716996"/>
                </a:lnTo>
                <a:lnTo>
                  <a:pt x="611201" y="417559"/>
                </a:lnTo>
                <a:lnTo>
                  <a:pt x="592479" y="18172"/>
                </a:lnTo>
                <a:lnTo>
                  <a:pt x="597687" y="4503"/>
                </a:lnTo>
                <a:lnTo>
                  <a:pt x="610346" y="0"/>
                </a:lnTo>
                <a:lnTo>
                  <a:pt x="623469" y="4582"/>
                </a:lnTo>
                <a:lnTo>
                  <a:pt x="630069" y="18172"/>
                </a:lnTo>
                <a:lnTo>
                  <a:pt x="645287" y="272295"/>
                </a:lnTo>
                <a:lnTo>
                  <a:pt x="676346" y="719047"/>
                </a:lnTo>
                <a:lnTo>
                  <a:pt x="676346" y="1275905"/>
                </a:lnTo>
                <a:lnTo>
                  <a:pt x="665435" y="1167201"/>
                </a:lnTo>
                <a:lnTo>
                  <a:pt x="657384" y="1158994"/>
                </a:lnTo>
                <a:lnTo>
                  <a:pt x="618192" y="1227805"/>
                </a:lnTo>
                <a:lnTo>
                  <a:pt x="582945" y="1293367"/>
                </a:lnTo>
                <a:lnTo>
                  <a:pt x="560841" y="1336399"/>
                </a:lnTo>
                <a:lnTo>
                  <a:pt x="539421" y="1380036"/>
                </a:lnTo>
                <a:lnTo>
                  <a:pt x="518908" y="1424254"/>
                </a:lnTo>
                <a:lnTo>
                  <a:pt x="499524" y="1469030"/>
                </a:lnTo>
                <a:lnTo>
                  <a:pt x="481491" y="1514338"/>
                </a:lnTo>
                <a:lnTo>
                  <a:pt x="465034" y="1560156"/>
                </a:lnTo>
                <a:lnTo>
                  <a:pt x="450373" y="1606459"/>
                </a:lnTo>
                <a:lnTo>
                  <a:pt x="437732" y="1653223"/>
                </a:lnTo>
                <a:lnTo>
                  <a:pt x="427333" y="1700425"/>
                </a:lnTo>
                <a:lnTo>
                  <a:pt x="419399" y="1748040"/>
                </a:lnTo>
                <a:lnTo>
                  <a:pt x="414152" y="1796044"/>
                </a:lnTo>
                <a:lnTo>
                  <a:pt x="411815" y="1844413"/>
                </a:lnTo>
                <a:lnTo>
                  <a:pt x="412611" y="1893124"/>
                </a:lnTo>
                <a:lnTo>
                  <a:pt x="405733" y="1911709"/>
                </a:lnTo>
                <a:lnTo>
                  <a:pt x="388761" y="1917710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0" y="711801"/>
            <a:ext cx="694690" cy="179070"/>
          </a:xfrm>
          <a:custGeom>
            <a:avLst/>
            <a:gdLst/>
            <a:ahLst/>
            <a:cxnLst/>
            <a:rect l="l" t="t" r="r" b="b"/>
            <a:pathLst>
              <a:path w="694690" h="179069">
                <a:moveTo>
                  <a:pt x="228542" y="9395"/>
                </a:moveTo>
                <a:lnTo>
                  <a:pt x="166840" y="9395"/>
                </a:lnTo>
                <a:lnTo>
                  <a:pt x="166840" y="0"/>
                </a:lnTo>
                <a:lnTo>
                  <a:pt x="216284" y="0"/>
                </a:lnTo>
                <a:lnTo>
                  <a:pt x="228542" y="9395"/>
                </a:lnTo>
                <a:close/>
              </a:path>
              <a:path w="694690" h="179069">
                <a:moveTo>
                  <a:pt x="289695" y="18790"/>
                </a:moveTo>
                <a:lnTo>
                  <a:pt x="175076" y="18790"/>
                </a:lnTo>
                <a:lnTo>
                  <a:pt x="169659" y="9395"/>
                </a:lnTo>
                <a:lnTo>
                  <a:pt x="241064" y="9395"/>
                </a:lnTo>
                <a:lnTo>
                  <a:pt x="289695" y="18790"/>
                </a:lnTo>
                <a:close/>
              </a:path>
              <a:path w="694690" h="179069">
                <a:moveTo>
                  <a:pt x="479707" y="56372"/>
                </a:moveTo>
                <a:lnTo>
                  <a:pt x="398760" y="56372"/>
                </a:lnTo>
                <a:lnTo>
                  <a:pt x="377297" y="46976"/>
                </a:lnTo>
                <a:lnTo>
                  <a:pt x="338071" y="46976"/>
                </a:lnTo>
                <a:lnTo>
                  <a:pt x="319163" y="37581"/>
                </a:lnTo>
                <a:lnTo>
                  <a:pt x="300255" y="37581"/>
                </a:lnTo>
                <a:lnTo>
                  <a:pt x="248698" y="18790"/>
                </a:lnTo>
                <a:lnTo>
                  <a:pt x="337649" y="18790"/>
                </a:lnTo>
                <a:lnTo>
                  <a:pt x="385152" y="28186"/>
                </a:lnTo>
                <a:lnTo>
                  <a:pt x="432429" y="46976"/>
                </a:lnTo>
                <a:lnTo>
                  <a:pt x="479707" y="56372"/>
                </a:lnTo>
                <a:close/>
              </a:path>
              <a:path w="694690" h="179069">
                <a:moveTo>
                  <a:pt x="558717" y="75163"/>
                </a:moveTo>
                <a:lnTo>
                  <a:pt x="465614" y="75163"/>
                </a:lnTo>
                <a:lnTo>
                  <a:pt x="444151" y="65767"/>
                </a:lnTo>
                <a:lnTo>
                  <a:pt x="421456" y="56372"/>
                </a:lnTo>
                <a:lnTo>
                  <a:pt x="505926" y="56372"/>
                </a:lnTo>
                <a:lnTo>
                  <a:pt x="558717" y="75163"/>
                </a:lnTo>
                <a:close/>
              </a:path>
              <a:path w="694690" h="179069">
                <a:moveTo>
                  <a:pt x="251414" y="112744"/>
                </a:moveTo>
                <a:lnTo>
                  <a:pt x="47431" y="112744"/>
                </a:lnTo>
                <a:lnTo>
                  <a:pt x="37419" y="103349"/>
                </a:lnTo>
                <a:lnTo>
                  <a:pt x="0" y="103349"/>
                </a:lnTo>
                <a:lnTo>
                  <a:pt x="0" y="75163"/>
                </a:lnTo>
                <a:lnTo>
                  <a:pt x="7119" y="75163"/>
                </a:lnTo>
                <a:lnTo>
                  <a:pt x="28258" y="84558"/>
                </a:lnTo>
                <a:lnTo>
                  <a:pt x="70537" y="84558"/>
                </a:lnTo>
                <a:lnTo>
                  <a:pt x="144688" y="93953"/>
                </a:lnTo>
                <a:lnTo>
                  <a:pt x="251414" y="112744"/>
                </a:lnTo>
                <a:close/>
              </a:path>
              <a:path w="694690" h="179069">
                <a:moveTo>
                  <a:pt x="688241" y="131535"/>
                </a:moveTo>
                <a:lnTo>
                  <a:pt x="607485" y="131535"/>
                </a:lnTo>
                <a:lnTo>
                  <a:pt x="601847" y="122140"/>
                </a:lnTo>
                <a:lnTo>
                  <a:pt x="599029" y="112744"/>
                </a:lnTo>
                <a:lnTo>
                  <a:pt x="594331" y="112744"/>
                </a:lnTo>
                <a:lnTo>
                  <a:pt x="524042" y="84558"/>
                </a:lnTo>
                <a:lnTo>
                  <a:pt x="481821" y="84558"/>
                </a:lnTo>
                <a:lnTo>
                  <a:pt x="473277" y="75163"/>
                </a:lnTo>
                <a:lnTo>
                  <a:pt x="584936" y="75163"/>
                </a:lnTo>
                <a:lnTo>
                  <a:pt x="611155" y="84558"/>
                </a:lnTo>
                <a:lnTo>
                  <a:pt x="636141" y="93953"/>
                </a:lnTo>
                <a:lnTo>
                  <a:pt x="659717" y="103349"/>
                </a:lnTo>
                <a:lnTo>
                  <a:pt x="681708" y="122140"/>
                </a:lnTo>
                <a:lnTo>
                  <a:pt x="688241" y="131535"/>
                </a:lnTo>
                <a:close/>
              </a:path>
              <a:path w="694690" h="179069">
                <a:moveTo>
                  <a:pt x="71947" y="122140"/>
                </a:moveTo>
                <a:lnTo>
                  <a:pt x="62551" y="112744"/>
                </a:lnTo>
                <a:lnTo>
                  <a:pt x="77584" y="112744"/>
                </a:lnTo>
                <a:lnTo>
                  <a:pt x="71947" y="122140"/>
                </a:lnTo>
                <a:close/>
              </a:path>
              <a:path w="694690" h="179069">
                <a:moveTo>
                  <a:pt x="519168" y="131535"/>
                </a:moveTo>
                <a:lnTo>
                  <a:pt x="150105" y="131535"/>
                </a:lnTo>
                <a:lnTo>
                  <a:pt x="118924" y="122140"/>
                </a:lnTo>
                <a:lnTo>
                  <a:pt x="108633" y="112744"/>
                </a:lnTo>
                <a:lnTo>
                  <a:pt x="304953" y="112744"/>
                </a:lnTo>
                <a:lnTo>
                  <a:pt x="358506" y="122140"/>
                </a:lnTo>
                <a:lnTo>
                  <a:pt x="465614" y="122140"/>
                </a:lnTo>
                <a:lnTo>
                  <a:pt x="519168" y="131535"/>
                </a:lnTo>
                <a:close/>
              </a:path>
              <a:path w="694690" h="179069">
                <a:moveTo>
                  <a:pt x="213524" y="140930"/>
                </a:moveTo>
                <a:lnTo>
                  <a:pt x="181638" y="131535"/>
                </a:lnTo>
                <a:lnTo>
                  <a:pt x="245762" y="131535"/>
                </a:lnTo>
                <a:lnTo>
                  <a:pt x="213524" y="140930"/>
                </a:lnTo>
                <a:close/>
              </a:path>
              <a:path w="694690" h="179069">
                <a:moveTo>
                  <a:pt x="245762" y="140930"/>
                </a:moveTo>
                <a:lnTo>
                  <a:pt x="245762" y="131535"/>
                </a:lnTo>
                <a:lnTo>
                  <a:pt x="251399" y="131535"/>
                </a:lnTo>
                <a:lnTo>
                  <a:pt x="245762" y="140930"/>
                </a:lnTo>
                <a:close/>
              </a:path>
              <a:path w="694690" h="179069">
                <a:moveTo>
                  <a:pt x="263613" y="140930"/>
                </a:moveTo>
                <a:lnTo>
                  <a:pt x="257976" y="131535"/>
                </a:lnTo>
                <a:lnTo>
                  <a:pt x="263613" y="131535"/>
                </a:lnTo>
                <a:lnTo>
                  <a:pt x="263613" y="140930"/>
                </a:lnTo>
                <a:close/>
              </a:path>
              <a:path w="694690" h="179069">
                <a:moveTo>
                  <a:pt x="692983" y="159721"/>
                </a:moveTo>
                <a:lnTo>
                  <a:pt x="394487" y="159721"/>
                </a:lnTo>
                <a:lnTo>
                  <a:pt x="345897" y="150326"/>
                </a:lnTo>
                <a:lnTo>
                  <a:pt x="297436" y="150326"/>
                </a:lnTo>
                <a:lnTo>
                  <a:pt x="288981" y="140930"/>
                </a:lnTo>
                <a:lnTo>
                  <a:pt x="280525" y="140930"/>
                </a:lnTo>
                <a:lnTo>
                  <a:pt x="263613" y="131535"/>
                </a:lnTo>
                <a:lnTo>
                  <a:pt x="692395" y="131535"/>
                </a:lnTo>
                <a:lnTo>
                  <a:pt x="694260" y="140930"/>
                </a:lnTo>
                <a:lnTo>
                  <a:pt x="693922" y="150326"/>
                </a:lnTo>
                <a:lnTo>
                  <a:pt x="692983" y="159721"/>
                </a:lnTo>
                <a:close/>
              </a:path>
              <a:path w="694690" h="179069">
                <a:moveTo>
                  <a:pt x="687345" y="169117"/>
                </a:moveTo>
                <a:lnTo>
                  <a:pt x="491956" y="169117"/>
                </a:lnTo>
                <a:lnTo>
                  <a:pt x="443183" y="159721"/>
                </a:lnTo>
                <a:lnTo>
                  <a:pt x="691104" y="159721"/>
                </a:lnTo>
                <a:lnTo>
                  <a:pt x="687345" y="169117"/>
                </a:lnTo>
                <a:close/>
              </a:path>
              <a:path w="694690" h="179069">
                <a:moveTo>
                  <a:pt x="661038" y="178512"/>
                </a:moveTo>
                <a:lnTo>
                  <a:pt x="589633" y="178512"/>
                </a:lnTo>
                <a:lnTo>
                  <a:pt x="540782" y="169117"/>
                </a:lnTo>
                <a:lnTo>
                  <a:pt x="667923" y="169117"/>
                </a:lnTo>
                <a:lnTo>
                  <a:pt x="661038" y="178512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365074" y="51662"/>
            <a:ext cx="888365" cy="424180"/>
          </a:xfrm>
          <a:custGeom>
            <a:avLst/>
            <a:gdLst/>
            <a:ahLst/>
            <a:cxnLst/>
            <a:rect l="l" t="t" r="r" b="b"/>
            <a:pathLst>
              <a:path w="888365" h="424180">
                <a:moveTo>
                  <a:pt x="386156" y="359498"/>
                </a:moveTo>
                <a:lnTo>
                  <a:pt x="384276" y="356679"/>
                </a:lnTo>
                <a:lnTo>
                  <a:pt x="340118" y="356679"/>
                </a:lnTo>
                <a:lnTo>
                  <a:pt x="340118" y="355739"/>
                </a:lnTo>
                <a:lnTo>
                  <a:pt x="339178" y="356679"/>
                </a:lnTo>
                <a:lnTo>
                  <a:pt x="323113" y="356412"/>
                </a:lnTo>
                <a:lnTo>
                  <a:pt x="304050" y="355879"/>
                </a:lnTo>
                <a:lnTo>
                  <a:pt x="291350" y="355879"/>
                </a:lnTo>
                <a:lnTo>
                  <a:pt x="275285" y="356679"/>
                </a:lnTo>
                <a:lnTo>
                  <a:pt x="240055" y="359968"/>
                </a:lnTo>
                <a:lnTo>
                  <a:pt x="204825" y="363956"/>
                </a:lnTo>
                <a:lnTo>
                  <a:pt x="148450" y="370916"/>
                </a:lnTo>
                <a:lnTo>
                  <a:pt x="148450" y="389559"/>
                </a:lnTo>
                <a:lnTo>
                  <a:pt x="147510" y="393319"/>
                </a:lnTo>
                <a:lnTo>
                  <a:pt x="144691" y="391439"/>
                </a:lnTo>
                <a:lnTo>
                  <a:pt x="148450" y="389559"/>
                </a:lnTo>
                <a:lnTo>
                  <a:pt x="148450" y="370916"/>
                </a:lnTo>
                <a:lnTo>
                  <a:pt x="134353" y="372643"/>
                </a:lnTo>
                <a:lnTo>
                  <a:pt x="122377" y="374891"/>
                </a:lnTo>
                <a:lnTo>
                  <a:pt x="110401" y="377926"/>
                </a:lnTo>
                <a:lnTo>
                  <a:pt x="98425" y="380441"/>
                </a:lnTo>
                <a:lnTo>
                  <a:pt x="86436" y="381101"/>
                </a:lnTo>
                <a:lnTo>
                  <a:pt x="66459" y="381368"/>
                </a:lnTo>
                <a:lnTo>
                  <a:pt x="47091" y="383921"/>
                </a:lnTo>
                <a:lnTo>
                  <a:pt x="27914" y="387184"/>
                </a:lnTo>
                <a:lnTo>
                  <a:pt x="8458" y="389559"/>
                </a:lnTo>
                <a:lnTo>
                  <a:pt x="4699" y="389559"/>
                </a:lnTo>
                <a:lnTo>
                  <a:pt x="0" y="398957"/>
                </a:lnTo>
                <a:lnTo>
                  <a:pt x="0" y="400837"/>
                </a:lnTo>
                <a:lnTo>
                  <a:pt x="939" y="403656"/>
                </a:lnTo>
                <a:lnTo>
                  <a:pt x="1879" y="405536"/>
                </a:lnTo>
                <a:lnTo>
                  <a:pt x="12534" y="416267"/>
                </a:lnTo>
                <a:lnTo>
                  <a:pt x="24434" y="423024"/>
                </a:lnTo>
                <a:lnTo>
                  <a:pt x="37033" y="423633"/>
                </a:lnTo>
                <a:lnTo>
                  <a:pt x="49796" y="415861"/>
                </a:lnTo>
                <a:lnTo>
                  <a:pt x="61722" y="406666"/>
                </a:lnTo>
                <a:lnTo>
                  <a:pt x="74701" y="402120"/>
                </a:lnTo>
                <a:lnTo>
                  <a:pt x="88366" y="400951"/>
                </a:lnTo>
                <a:lnTo>
                  <a:pt x="102412" y="401777"/>
                </a:lnTo>
                <a:lnTo>
                  <a:pt x="109931" y="401777"/>
                </a:lnTo>
                <a:lnTo>
                  <a:pt x="116509" y="407416"/>
                </a:lnTo>
                <a:lnTo>
                  <a:pt x="123088" y="407416"/>
                </a:lnTo>
                <a:lnTo>
                  <a:pt x="140068" y="408470"/>
                </a:lnTo>
                <a:lnTo>
                  <a:pt x="158203" y="408470"/>
                </a:lnTo>
                <a:lnTo>
                  <a:pt x="174739" y="404368"/>
                </a:lnTo>
                <a:lnTo>
                  <a:pt x="179565" y="400837"/>
                </a:lnTo>
                <a:lnTo>
                  <a:pt x="189788" y="393319"/>
                </a:lnTo>
                <a:lnTo>
                  <a:pt x="193548" y="388620"/>
                </a:lnTo>
                <a:lnTo>
                  <a:pt x="202006" y="385800"/>
                </a:lnTo>
                <a:lnTo>
                  <a:pt x="208584" y="385800"/>
                </a:lnTo>
                <a:lnTo>
                  <a:pt x="221246" y="385013"/>
                </a:lnTo>
                <a:lnTo>
                  <a:pt x="233832" y="384390"/>
                </a:lnTo>
                <a:lnTo>
                  <a:pt x="245427" y="384390"/>
                </a:lnTo>
                <a:lnTo>
                  <a:pt x="258381" y="385800"/>
                </a:lnTo>
                <a:lnTo>
                  <a:pt x="271119" y="385165"/>
                </a:lnTo>
                <a:lnTo>
                  <a:pt x="272783" y="384390"/>
                </a:lnTo>
                <a:lnTo>
                  <a:pt x="282105" y="380047"/>
                </a:lnTo>
                <a:lnTo>
                  <a:pt x="292735" y="374040"/>
                </a:lnTo>
                <a:lnTo>
                  <a:pt x="304419" y="370763"/>
                </a:lnTo>
                <a:lnTo>
                  <a:pt x="362813" y="368261"/>
                </a:lnTo>
                <a:lnTo>
                  <a:pt x="382397" y="367004"/>
                </a:lnTo>
                <a:lnTo>
                  <a:pt x="384276" y="367004"/>
                </a:lnTo>
                <a:lnTo>
                  <a:pt x="386156" y="363245"/>
                </a:lnTo>
                <a:lnTo>
                  <a:pt x="386156" y="359498"/>
                </a:lnTo>
                <a:close/>
              </a:path>
              <a:path w="888365" h="424180">
                <a:moveTo>
                  <a:pt x="887933" y="256921"/>
                </a:moveTo>
                <a:lnTo>
                  <a:pt x="887831" y="254266"/>
                </a:lnTo>
                <a:lnTo>
                  <a:pt x="886929" y="227952"/>
                </a:lnTo>
                <a:lnTo>
                  <a:pt x="884974" y="219138"/>
                </a:lnTo>
                <a:lnTo>
                  <a:pt x="860285" y="185077"/>
                </a:lnTo>
                <a:lnTo>
                  <a:pt x="822096" y="155613"/>
                </a:lnTo>
                <a:lnTo>
                  <a:pt x="785558" y="132359"/>
                </a:lnTo>
                <a:lnTo>
                  <a:pt x="746823" y="114033"/>
                </a:lnTo>
                <a:lnTo>
                  <a:pt x="706488" y="99593"/>
                </a:lnTo>
                <a:lnTo>
                  <a:pt x="665200" y="87960"/>
                </a:lnTo>
                <a:lnTo>
                  <a:pt x="612571" y="74485"/>
                </a:lnTo>
                <a:lnTo>
                  <a:pt x="559625" y="61950"/>
                </a:lnTo>
                <a:lnTo>
                  <a:pt x="400253" y="25958"/>
                </a:lnTo>
                <a:lnTo>
                  <a:pt x="392734" y="24079"/>
                </a:lnTo>
                <a:lnTo>
                  <a:pt x="388861" y="23596"/>
                </a:lnTo>
                <a:lnTo>
                  <a:pt x="385216" y="23139"/>
                </a:lnTo>
                <a:lnTo>
                  <a:pt x="378637" y="23139"/>
                </a:lnTo>
                <a:lnTo>
                  <a:pt x="366649" y="23596"/>
                </a:lnTo>
                <a:lnTo>
                  <a:pt x="350354" y="23139"/>
                </a:lnTo>
                <a:lnTo>
                  <a:pt x="353644" y="23139"/>
                </a:lnTo>
                <a:lnTo>
                  <a:pt x="342303" y="21678"/>
                </a:lnTo>
                <a:lnTo>
                  <a:pt x="329780" y="18440"/>
                </a:lnTo>
                <a:lnTo>
                  <a:pt x="318198" y="15214"/>
                </a:lnTo>
                <a:lnTo>
                  <a:pt x="306171" y="13042"/>
                </a:lnTo>
                <a:lnTo>
                  <a:pt x="293979" y="10515"/>
                </a:lnTo>
                <a:lnTo>
                  <a:pt x="281863" y="6223"/>
                </a:lnTo>
                <a:lnTo>
                  <a:pt x="270433" y="1841"/>
                </a:lnTo>
                <a:lnTo>
                  <a:pt x="258724" y="0"/>
                </a:lnTo>
                <a:lnTo>
                  <a:pt x="246849" y="812"/>
                </a:lnTo>
                <a:lnTo>
                  <a:pt x="234886" y="4343"/>
                </a:lnTo>
                <a:lnTo>
                  <a:pt x="246672" y="13550"/>
                </a:lnTo>
                <a:lnTo>
                  <a:pt x="260134" y="18796"/>
                </a:lnTo>
                <a:lnTo>
                  <a:pt x="274129" y="22453"/>
                </a:lnTo>
                <a:lnTo>
                  <a:pt x="287502" y="26898"/>
                </a:lnTo>
                <a:lnTo>
                  <a:pt x="295706" y="29908"/>
                </a:lnTo>
                <a:lnTo>
                  <a:pt x="304533" y="31940"/>
                </a:lnTo>
                <a:lnTo>
                  <a:pt x="313524" y="33108"/>
                </a:lnTo>
                <a:lnTo>
                  <a:pt x="322262" y="33477"/>
                </a:lnTo>
                <a:lnTo>
                  <a:pt x="349275" y="34950"/>
                </a:lnTo>
                <a:lnTo>
                  <a:pt x="375589" y="39700"/>
                </a:lnTo>
                <a:lnTo>
                  <a:pt x="427494" y="52260"/>
                </a:lnTo>
                <a:lnTo>
                  <a:pt x="454723" y="59575"/>
                </a:lnTo>
                <a:lnTo>
                  <a:pt x="481876" y="67767"/>
                </a:lnTo>
                <a:lnTo>
                  <a:pt x="509536" y="73139"/>
                </a:lnTo>
                <a:lnTo>
                  <a:pt x="538365" y="71996"/>
                </a:lnTo>
                <a:lnTo>
                  <a:pt x="542112" y="71056"/>
                </a:lnTo>
                <a:lnTo>
                  <a:pt x="546811" y="73875"/>
                </a:lnTo>
                <a:lnTo>
                  <a:pt x="551510" y="75755"/>
                </a:lnTo>
                <a:lnTo>
                  <a:pt x="575348" y="83972"/>
                </a:lnTo>
                <a:lnTo>
                  <a:pt x="587057" y="88430"/>
                </a:lnTo>
                <a:lnTo>
                  <a:pt x="598487" y="93599"/>
                </a:lnTo>
                <a:lnTo>
                  <a:pt x="618871" y="104521"/>
                </a:lnTo>
                <a:lnTo>
                  <a:pt x="639597" y="114744"/>
                </a:lnTo>
                <a:lnTo>
                  <a:pt x="661377" y="122148"/>
                </a:lnTo>
                <a:lnTo>
                  <a:pt x="684923" y="124612"/>
                </a:lnTo>
                <a:lnTo>
                  <a:pt x="722871" y="141401"/>
                </a:lnTo>
                <a:lnTo>
                  <a:pt x="760209" y="158902"/>
                </a:lnTo>
                <a:lnTo>
                  <a:pt x="796302" y="178511"/>
                </a:lnTo>
                <a:lnTo>
                  <a:pt x="830554" y="201650"/>
                </a:lnTo>
                <a:lnTo>
                  <a:pt x="856894" y="234975"/>
                </a:lnTo>
                <a:lnTo>
                  <a:pt x="857097" y="242290"/>
                </a:lnTo>
                <a:lnTo>
                  <a:pt x="854837" y="249250"/>
                </a:lnTo>
                <a:lnTo>
                  <a:pt x="818807" y="272237"/>
                </a:lnTo>
                <a:lnTo>
                  <a:pt x="735545" y="292315"/>
                </a:lnTo>
                <a:lnTo>
                  <a:pt x="685863" y="299364"/>
                </a:lnTo>
                <a:lnTo>
                  <a:pt x="648804" y="304050"/>
                </a:lnTo>
                <a:lnTo>
                  <a:pt x="612000" y="310756"/>
                </a:lnTo>
                <a:lnTo>
                  <a:pt x="575017" y="316941"/>
                </a:lnTo>
                <a:lnTo>
                  <a:pt x="573125" y="317106"/>
                </a:lnTo>
                <a:lnTo>
                  <a:pt x="573125" y="348221"/>
                </a:lnTo>
                <a:lnTo>
                  <a:pt x="571246" y="349161"/>
                </a:lnTo>
                <a:lnTo>
                  <a:pt x="568426" y="351980"/>
                </a:lnTo>
                <a:lnTo>
                  <a:pt x="562787" y="351040"/>
                </a:lnTo>
                <a:lnTo>
                  <a:pt x="561848" y="349161"/>
                </a:lnTo>
                <a:lnTo>
                  <a:pt x="564667" y="345401"/>
                </a:lnTo>
                <a:lnTo>
                  <a:pt x="565607" y="344462"/>
                </a:lnTo>
                <a:lnTo>
                  <a:pt x="568426" y="343522"/>
                </a:lnTo>
                <a:lnTo>
                  <a:pt x="570306" y="344462"/>
                </a:lnTo>
                <a:lnTo>
                  <a:pt x="571246" y="344462"/>
                </a:lnTo>
                <a:lnTo>
                  <a:pt x="572185" y="347281"/>
                </a:lnTo>
                <a:lnTo>
                  <a:pt x="573125" y="348221"/>
                </a:lnTo>
                <a:lnTo>
                  <a:pt x="573125" y="317106"/>
                </a:lnTo>
                <a:lnTo>
                  <a:pt x="537425" y="320027"/>
                </a:lnTo>
                <a:lnTo>
                  <a:pt x="532726" y="320027"/>
                </a:lnTo>
                <a:lnTo>
                  <a:pt x="528967" y="322846"/>
                </a:lnTo>
                <a:lnTo>
                  <a:pt x="524268" y="324726"/>
                </a:lnTo>
                <a:lnTo>
                  <a:pt x="517664" y="328371"/>
                </a:lnTo>
                <a:lnTo>
                  <a:pt x="512991" y="333425"/>
                </a:lnTo>
                <a:lnTo>
                  <a:pt x="509727" y="339534"/>
                </a:lnTo>
                <a:lnTo>
                  <a:pt x="507352" y="346341"/>
                </a:lnTo>
                <a:lnTo>
                  <a:pt x="506412" y="347281"/>
                </a:lnTo>
                <a:lnTo>
                  <a:pt x="512991" y="344462"/>
                </a:lnTo>
                <a:lnTo>
                  <a:pt x="520509" y="343522"/>
                </a:lnTo>
                <a:lnTo>
                  <a:pt x="525208" y="352920"/>
                </a:lnTo>
                <a:lnTo>
                  <a:pt x="520509" y="357619"/>
                </a:lnTo>
                <a:lnTo>
                  <a:pt x="517690" y="361378"/>
                </a:lnTo>
                <a:lnTo>
                  <a:pt x="515810" y="363245"/>
                </a:lnTo>
                <a:lnTo>
                  <a:pt x="512991" y="364185"/>
                </a:lnTo>
                <a:lnTo>
                  <a:pt x="507352" y="375462"/>
                </a:lnTo>
                <a:lnTo>
                  <a:pt x="512051" y="380161"/>
                </a:lnTo>
                <a:lnTo>
                  <a:pt x="517690" y="382041"/>
                </a:lnTo>
                <a:lnTo>
                  <a:pt x="521449" y="381101"/>
                </a:lnTo>
                <a:lnTo>
                  <a:pt x="533158" y="377482"/>
                </a:lnTo>
                <a:lnTo>
                  <a:pt x="544703" y="373240"/>
                </a:lnTo>
                <a:lnTo>
                  <a:pt x="556590" y="369874"/>
                </a:lnTo>
                <a:lnTo>
                  <a:pt x="569937" y="368846"/>
                </a:lnTo>
                <a:lnTo>
                  <a:pt x="581507" y="368846"/>
                </a:lnTo>
                <a:lnTo>
                  <a:pt x="593915" y="367830"/>
                </a:lnTo>
                <a:lnTo>
                  <a:pt x="606488" y="366649"/>
                </a:lnTo>
                <a:lnTo>
                  <a:pt x="619163" y="366064"/>
                </a:lnTo>
                <a:lnTo>
                  <a:pt x="658418" y="363880"/>
                </a:lnTo>
                <a:lnTo>
                  <a:pt x="697141" y="358432"/>
                </a:lnTo>
                <a:lnTo>
                  <a:pt x="735164" y="349288"/>
                </a:lnTo>
                <a:lnTo>
                  <a:pt x="780910" y="332943"/>
                </a:lnTo>
                <a:lnTo>
                  <a:pt x="789686" y="330479"/>
                </a:lnTo>
                <a:lnTo>
                  <a:pt x="798461" y="328206"/>
                </a:lnTo>
                <a:lnTo>
                  <a:pt x="807072" y="325666"/>
                </a:lnTo>
                <a:lnTo>
                  <a:pt x="815517" y="322986"/>
                </a:lnTo>
                <a:lnTo>
                  <a:pt x="823976" y="320382"/>
                </a:lnTo>
                <a:lnTo>
                  <a:pt x="832434" y="317614"/>
                </a:lnTo>
                <a:lnTo>
                  <a:pt x="840892" y="314401"/>
                </a:lnTo>
                <a:lnTo>
                  <a:pt x="865263" y="299694"/>
                </a:lnTo>
                <a:lnTo>
                  <a:pt x="880821" y="280695"/>
                </a:lnTo>
                <a:lnTo>
                  <a:pt x="887933" y="256921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0" y="688362"/>
            <a:ext cx="127000" cy="33655"/>
          </a:xfrm>
          <a:custGeom>
            <a:avLst/>
            <a:gdLst/>
            <a:ahLst/>
            <a:cxnLst/>
            <a:rect l="l" t="t" r="r" b="b"/>
            <a:pathLst>
              <a:path w="127000" h="33654">
                <a:moveTo>
                  <a:pt x="96991" y="33350"/>
                </a:moveTo>
                <a:lnTo>
                  <a:pt x="76175" y="32014"/>
                </a:lnTo>
                <a:lnTo>
                  <a:pt x="55358" y="28740"/>
                </a:lnTo>
                <a:lnTo>
                  <a:pt x="34365" y="23441"/>
                </a:lnTo>
                <a:lnTo>
                  <a:pt x="16000" y="18024"/>
                </a:lnTo>
                <a:lnTo>
                  <a:pt x="0" y="14506"/>
                </a:lnTo>
                <a:lnTo>
                  <a:pt x="0" y="0"/>
                </a:lnTo>
                <a:lnTo>
                  <a:pt x="16514" y="5590"/>
                </a:lnTo>
                <a:lnTo>
                  <a:pt x="101073" y="11227"/>
                </a:lnTo>
                <a:lnTo>
                  <a:pt x="107649" y="12166"/>
                </a:lnTo>
                <a:lnTo>
                  <a:pt x="120803" y="17804"/>
                </a:lnTo>
                <a:lnTo>
                  <a:pt x="122682" y="18743"/>
                </a:lnTo>
                <a:lnTo>
                  <a:pt x="122682" y="21562"/>
                </a:lnTo>
                <a:lnTo>
                  <a:pt x="123621" y="23441"/>
                </a:lnTo>
                <a:lnTo>
                  <a:pt x="126440" y="28139"/>
                </a:lnTo>
                <a:lnTo>
                  <a:pt x="124561" y="32836"/>
                </a:lnTo>
                <a:lnTo>
                  <a:pt x="117984" y="32836"/>
                </a:lnTo>
                <a:lnTo>
                  <a:pt x="96991" y="33350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0" y="469109"/>
            <a:ext cx="65405" cy="23495"/>
          </a:xfrm>
          <a:custGeom>
            <a:avLst/>
            <a:gdLst/>
            <a:ahLst/>
            <a:cxnLst/>
            <a:rect l="l" t="t" r="r" b="b"/>
            <a:pathLst>
              <a:path w="65405" h="23495">
                <a:moveTo>
                  <a:pt x="21212" y="23194"/>
                </a:moveTo>
                <a:lnTo>
                  <a:pt x="0" y="23194"/>
                </a:lnTo>
                <a:lnTo>
                  <a:pt x="0" y="8449"/>
                </a:lnTo>
                <a:lnTo>
                  <a:pt x="4300" y="6870"/>
                </a:lnTo>
                <a:lnTo>
                  <a:pt x="17850" y="2818"/>
                </a:lnTo>
                <a:lnTo>
                  <a:pt x="31664" y="528"/>
                </a:lnTo>
                <a:lnTo>
                  <a:pt x="45654" y="0"/>
                </a:lnTo>
                <a:lnTo>
                  <a:pt x="59733" y="1233"/>
                </a:lnTo>
                <a:lnTo>
                  <a:pt x="61612" y="1233"/>
                </a:lnTo>
                <a:lnTo>
                  <a:pt x="65370" y="4991"/>
                </a:lnTo>
                <a:lnTo>
                  <a:pt x="64505" y="8449"/>
                </a:lnTo>
                <a:lnTo>
                  <a:pt x="64430" y="8749"/>
                </a:lnTo>
                <a:lnTo>
                  <a:pt x="62551" y="14386"/>
                </a:lnTo>
                <a:lnTo>
                  <a:pt x="54096" y="20023"/>
                </a:lnTo>
                <a:lnTo>
                  <a:pt x="46579" y="22842"/>
                </a:lnTo>
                <a:lnTo>
                  <a:pt x="40002" y="22842"/>
                </a:lnTo>
                <a:lnTo>
                  <a:pt x="21212" y="2319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202543" y="451550"/>
            <a:ext cx="67945" cy="31750"/>
          </a:xfrm>
          <a:custGeom>
            <a:avLst/>
            <a:gdLst/>
            <a:ahLst/>
            <a:cxnLst/>
            <a:rect l="l" t="t" r="r" b="b"/>
            <a:pathLst>
              <a:path w="67945" h="31750">
                <a:moveTo>
                  <a:pt x="23209" y="31136"/>
                </a:moveTo>
                <a:lnTo>
                  <a:pt x="7516" y="29125"/>
                </a:lnTo>
                <a:lnTo>
                  <a:pt x="3758" y="28186"/>
                </a:lnTo>
                <a:lnTo>
                  <a:pt x="0" y="22548"/>
                </a:lnTo>
                <a:lnTo>
                  <a:pt x="0" y="15032"/>
                </a:lnTo>
                <a:lnTo>
                  <a:pt x="2818" y="10334"/>
                </a:lnTo>
                <a:lnTo>
                  <a:pt x="5637" y="8455"/>
                </a:lnTo>
                <a:lnTo>
                  <a:pt x="20053" y="2290"/>
                </a:lnTo>
                <a:lnTo>
                  <a:pt x="34997" y="0"/>
                </a:lnTo>
                <a:lnTo>
                  <a:pt x="50294" y="528"/>
                </a:lnTo>
                <a:lnTo>
                  <a:pt x="65767" y="2818"/>
                </a:lnTo>
                <a:lnTo>
                  <a:pt x="66707" y="2818"/>
                </a:lnTo>
                <a:lnTo>
                  <a:pt x="66707" y="6576"/>
                </a:lnTo>
                <a:lnTo>
                  <a:pt x="67646" y="8455"/>
                </a:lnTo>
                <a:lnTo>
                  <a:pt x="66707" y="10334"/>
                </a:lnTo>
                <a:lnTo>
                  <a:pt x="66707" y="13153"/>
                </a:lnTo>
                <a:lnTo>
                  <a:pt x="64828" y="14093"/>
                </a:lnTo>
                <a:lnTo>
                  <a:pt x="51777" y="23180"/>
                </a:lnTo>
                <a:lnTo>
                  <a:pt x="37933" y="29008"/>
                </a:lnTo>
                <a:lnTo>
                  <a:pt x="23209" y="31136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/>
          <p:nvPr/>
        </p:nvSpPr>
        <p:spPr>
          <a:xfrm>
            <a:off x="790689" y="395972"/>
            <a:ext cx="81915" cy="42545"/>
          </a:xfrm>
          <a:custGeom>
            <a:avLst/>
            <a:gdLst/>
            <a:ahLst/>
            <a:cxnLst/>
            <a:rect l="l" t="t" r="r" b="b"/>
            <a:pathLst>
              <a:path w="81915" h="42545">
                <a:moveTo>
                  <a:pt x="42278" y="28333"/>
                </a:moveTo>
                <a:lnTo>
                  <a:pt x="35788" y="26936"/>
                </a:lnTo>
                <a:lnTo>
                  <a:pt x="29121" y="25641"/>
                </a:lnTo>
                <a:lnTo>
                  <a:pt x="22466" y="24511"/>
                </a:lnTo>
                <a:lnTo>
                  <a:pt x="15976" y="23634"/>
                </a:lnTo>
                <a:lnTo>
                  <a:pt x="8458" y="23634"/>
                </a:lnTo>
                <a:lnTo>
                  <a:pt x="0" y="31153"/>
                </a:lnTo>
                <a:lnTo>
                  <a:pt x="3759" y="35852"/>
                </a:lnTo>
                <a:lnTo>
                  <a:pt x="5638" y="38671"/>
                </a:lnTo>
                <a:lnTo>
                  <a:pt x="10337" y="42430"/>
                </a:lnTo>
                <a:lnTo>
                  <a:pt x="14097" y="42430"/>
                </a:lnTo>
                <a:lnTo>
                  <a:pt x="20586" y="41414"/>
                </a:lnTo>
                <a:lnTo>
                  <a:pt x="27241" y="39966"/>
                </a:lnTo>
                <a:lnTo>
                  <a:pt x="40398" y="36791"/>
                </a:lnTo>
                <a:lnTo>
                  <a:pt x="40398" y="33972"/>
                </a:lnTo>
                <a:lnTo>
                  <a:pt x="42278" y="28333"/>
                </a:lnTo>
                <a:close/>
              </a:path>
              <a:path w="81915" h="42545">
                <a:moveTo>
                  <a:pt x="77165" y="1447"/>
                </a:moveTo>
                <a:lnTo>
                  <a:pt x="68275" y="0"/>
                </a:lnTo>
                <a:lnTo>
                  <a:pt x="56019" y="622"/>
                </a:lnTo>
                <a:lnTo>
                  <a:pt x="43942" y="3352"/>
                </a:lnTo>
                <a:lnTo>
                  <a:pt x="31940" y="7670"/>
                </a:lnTo>
                <a:lnTo>
                  <a:pt x="43929" y="6108"/>
                </a:lnTo>
                <a:lnTo>
                  <a:pt x="67881" y="2641"/>
                </a:lnTo>
                <a:lnTo>
                  <a:pt x="77165" y="1447"/>
                </a:lnTo>
                <a:close/>
              </a:path>
              <a:path w="81915" h="42545">
                <a:moveTo>
                  <a:pt x="81737" y="2032"/>
                </a:moveTo>
                <a:lnTo>
                  <a:pt x="79857" y="1092"/>
                </a:lnTo>
                <a:lnTo>
                  <a:pt x="77165" y="1447"/>
                </a:lnTo>
                <a:lnTo>
                  <a:pt x="80797" y="2032"/>
                </a:lnTo>
                <a:lnTo>
                  <a:pt x="81737" y="2032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 descr=""/>
          <p:cNvSpPr/>
          <p:nvPr/>
        </p:nvSpPr>
        <p:spPr>
          <a:xfrm>
            <a:off x="219455" y="9027"/>
            <a:ext cx="19050" cy="5080"/>
          </a:xfrm>
          <a:custGeom>
            <a:avLst/>
            <a:gdLst/>
            <a:ahLst/>
            <a:cxnLst/>
            <a:rect l="l" t="t" r="r" b="b"/>
            <a:pathLst>
              <a:path w="19050" h="5079">
                <a:moveTo>
                  <a:pt x="17851" y="4697"/>
                </a:moveTo>
                <a:lnTo>
                  <a:pt x="12214" y="3758"/>
                </a:lnTo>
                <a:lnTo>
                  <a:pt x="5637" y="3758"/>
                </a:lnTo>
                <a:lnTo>
                  <a:pt x="0" y="2818"/>
                </a:lnTo>
                <a:lnTo>
                  <a:pt x="1879" y="1879"/>
                </a:lnTo>
                <a:lnTo>
                  <a:pt x="3758" y="0"/>
                </a:lnTo>
                <a:lnTo>
                  <a:pt x="14093" y="0"/>
                </a:lnTo>
                <a:lnTo>
                  <a:pt x="18790" y="939"/>
                </a:lnTo>
                <a:lnTo>
                  <a:pt x="18790" y="1879"/>
                </a:lnTo>
                <a:lnTo>
                  <a:pt x="17851" y="4697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106710" y="464704"/>
            <a:ext cx="22225" cy="12700"/>
          </a:xfrm>
          <a:custGeom>
            <a:avLst/>
            <a:gdLst/>
            <a:ahLst/>
            <a:cxnLst/>
            <a:rect l="l" t="t" r="r" b="b"/>
            <a:pathLst>
              <a:path w="22225" h="12700">
                <a:moveTo>
                  <a:pt x="3758" y="12214"/>
                </a:moveTo>
                <a:lnTo>
                  <a:pt x="2818" y="12214"/>
                </a:lnTo>
                <a:lnTo>
                  <a:pt x="0" y="9395"/>
                </a:lnTo>
                <a:lnTo>
                  <a:pt x="0" y="2818"/>
                </a:lnTo>
                <a:lnTo>
                  <a:pt x="8455" y="0"/>
                </a:lnTo>
                <a:lnTo>
                  <a:pt x="16911" y="1879"/>
                </a:lnTo>
                <a:lnTo>
                  <a:pt x="18790" y="1879"/>
                </a:lnTo>
                <a:lnTo>
                  <a:pt x="19730" y="3758"/>
                </a:lnTo>
                <a:lnTo>
                  <a:pt x="21609" y="4697"/>
                </a:lnTo>
                <a:lnTo>
                  <a:pt x="21609" y="9395"/>
                </a:lnTo>
                <a:lnTo>
                  <a:pt x="10334" y="11274"/>
                </a:lnTo>
                <a:lnTo>
                  <a:pt x="3758" y="1221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/>
          <p:nvPr/>
        </p:nvSpPr>
        <p:spPr>
          <a:xfrm>
            <a:off x="487223" y="37213"/>
            <a:ext cx="20320" cy="10795"/>
          </a:xfrm>
          <a:custGeom>
            <a:avLst/>
            <a:gdLst/>
            <a:ahLst/>
            <a:cxnLst/>
            <a:rect l="l" t="t" r="r" b="b"/>
            <a:pathLst>
              <a:path w="20320" h="10795">
                <a:moveTo>
                  <a:pt x="13153" y="10334"/>
                </a:moveTo>
                <a:lnTo>
                  <a:pt x="2818" y="10334"/>
                </a:lnTo>
                <a:lnTo>
                  <a:pt x="1879" y="7516"/>
                </a:lnTo>
                <a:lnTo>
                  <a:pt x="0" y="5637"/>
                </a:lnTo>
                <a:lnTo>
                  <a:pt x="11274" y="0"/>
                </a:lnTo>
                <a:lnTo>
                  <a:pt x="16911" y="939"/>
                </a:lnTo>
                <a:lnTo>
                  <a:pt x="19730" y="5637"/>
                </a:lnTo>
                <a:lnTo>
                  <a:pt x="15972" y="8455"/>
                </a:lnTo>
                <a:lnTo>
                  <a:pt x="13153" y="1033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/>
          <p:nvPr/>
        </p:nvSpPr>
        <p:spPr>
          <a:xfrm>
            <a:off x="359446" y="20301"/>
            <a:ext cx="22225" cy="12700"/>
          </a:xfrm>
          <a:custGeom>
            <a:avLst/>
            <a:gdLst/>
            <a:ahLst/>
            <a:cxnLst/>
            <a:rect l="l" t="t" r="r" b="b"/>
            <a:pathLst>
              <a:path w="22225" h="12700">
                <a:moveTo>
                  <a:pt x="10334" y="12214"/>
                </a:moveTo>
                <a:lnTo>
                  <a:pt x="6576" y="10334"/>
                </a:lnTo>
                <a:lnTo>
                  <a:pt x="2818" y="7516"/>
                </a:lnTo>
                <a:lnTo>
                  <a:pt x="0" y="5637"/>
                </a:lnTo>
                <a:lnTo>
                  <a:pt x="3758" y="3758"/>
                </a:lnTo>
                <a:lnTo>
                  <a:pt x="7516" y="0"/>
                </a:lnTo>
                <a:lnTo>
                  <a:pt x="11274" y="939"/>
                </a:lnTo>
                <a:lnTo>
                  <a:pt x="15032" y="939"/>
                </a:lnTo>
                <a:lnTo>
                  <a:pt x="21609" y="7516"/>
                </a:lnTo>
                <a:lnTo>
                  <a:pt x="17851" y="8455"/>
                </a:lnTo>
                <a:lnTo>
                  <a:pt x="10334" y="1221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/>
          <p:nvPr/>
        </p:nvSpPr>
        <p:spPr>
          <a:xfrm>
            <a:off x="703318" y="441215"/>
            <a:ext cx="5080" cy="3175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3758" y="2818"/>
                </a:moveTo>
                <a:lnTo>
                  <a:pt x="0" y="939"/>
                </a:lnTo>
                <a:lnTo>
                  <a:pt x="4697" y="0"/>
                </a:lnTo>
                <a:lnTo>
                  <a:pt x="3758" y="2818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/>
          <p:nvPr/>
        </p:nvSpPr>
        <p:spPr>
          <a:xfrm>
            <a:off x="549233" y="50367"/>
            <a:ext cx="7620" cy="7620"/>
          </a:xfrm>
          <a:custGeom>
            <a:avLst/>
            <a:gdLst/>
            <a:ahLst/>
            <a:cxnLst/>
            <a:rect l="l" t="t" r="r" b="b"/>
            <a:pathLst>
              <a:path w="7620" h="7619">
                <a:moveTo>
                  <a:pt x="3758" y="7516"/>
                </a:moveTo>
                <a:lnTo>
                  <a:pt x="939" y="7516"/>
                </a:lnTo>
                <a:lnTo>
                  <a:pt x="0" y="2818"/>
                </a:lnTo>
                <a:lnTo>
                  <a:pt x="939" y="939"/>
                </a:lnTo>
                <a:lnTo>
                  <a:pt x="3758" y="939"/>
                </a:lnTo>
                <a:lnTo>
                  <a:pt x="5637" y="0"/>
                </a:lnTo>
                <a:lnTo>
                  <a:pt x="6576" y="1879"/>
                </a:lnTo>
                <a:lnTo>
                  <a:pt x="6576" y="3758"/>
                </a:lnTo>
                <a:lnTo>
                  <a:pt x="7516" y="5637"/>
                </a:lnTo>
                <a:lnTo>
                  <a:pt x="3758" y="7516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 descr=""/>
          <p:cNvSpPr/>
          <p:nvPr/>
        </p:nvSpPr>
        <p:spPr>
          <a:xfrm>
            <a:off x="245762" y="850855"/>
            <a:ext cx="17145" cy="1905"/>
          </a:xfrm>
          <a:custGeom>
            <a:avLst/>
            <a:gdLst/>
            <a:ahLst/>
            <a:cxnLst/>
            <a:rect l="l" t="t" r="r" b="b"/>
            <a:pathLst>
              <a:path w="17145" h="1905">
                <a:moveTo>
                  <a:pt x="11274" y="1879"/>
                </a:moveTo>
                <a:lnTo>
                  <a:pt x="4697" y="1879"/>
                </a:lnTo>
                <a:lnTo>
                  <a:pt x="0" y="939"/>
                </a:lnTo>
                <a:lnTo>
                  <a:pt x="0" y="0"/>
                </a:lnTo>
                <a:lnTo>
                  <a:pt x="5637" y="0"/>
                </a:lnTo>
                <a:lnTo>
                  <a:pt x="11274" y="939"/>
                </a:lnTo>
                <a:lnTo>
                  <a:pt x="16911" y="939"/>
                </a:lnTo>
                <a:lnTo>
                  <a:pt x="11274" y="1879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 descr=""/>
          <p:cNvSpPr/>
          <p:nvPr/>
        </p:nvSpPr>
        <p:spPr>
          <a:xfrm>
            <a:off x="93556" y="496648"/>
            <a:ext cx="3810" cy="3810"/>
          </a:xfrm>
          <a:custGeom>
            <a:avLst/>
            <a:gdLst/>
            <a:ahLst/>
            <a:cxnLst/>
            <a:rect l="l" t="t" r="r" b="b"/>
            <a:pathLst>
              <a:path w="3809" h="3809">
                <a:moveTo>
                  <a:pt x="3758" y="3758"/>
                </a:moveTo>
                <a:lnTo>
                  <a:pt x="0" y="2818"/>
                </a:lnTo>
                <a:lnTo>
                  <a:pt x="1879" y="0"/>
                </a:lnTo>
                <a:lnTo>
                  <a:pt x="3758" y="3758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 descr=""/>
          <p:cNvSpPr/>
          <p:nvPr/>
        </p:nvSpPr>
        <p:spPr>
          <a:xfrm>
            <a:off x="11120897" y="493"/>
            <a:ext cx="3839210" cy="477520"/>
          </a:xfrm>
          <a:custGeom>
            <a:avLst/>
            <a:gdLst/>
            <a:ahLst/>
            <a:cxnLst/>
            <a:rect l="l" t="t" r="r" b="b"/>
            <a:pathLst>
              <a:path w="3839209" h="477520">
                <a:moveTo>
                  <a:pt x="3792669" y="0"/>
                </a:moveTo>
                <a:lnTo>
                  <a:pt x="3838595" y="0"/>
                </a:lnTo>
                <a:lnTo>
                  <a:pt x="3813029" y="24129"/>
                </a:lnTo>
                <a:lnTo>
                  <a:pt x="3774936" y="53339"/>
                </a:lnTo>
                <a:lnTo>
                  <a:pt x="3734428" y="78739"/>
                </a:lnTo>
                <a:lnTo>
                  <a:pt x="3692131" y="101599"/>
                </a:lnTo>
                <a:lnTo>
                  <a:pt x="3648668" y="123189"/>
                </a:lnTo>
                <a:lnTo>
                  <a:pt x="3604665" y="143509"/>
                </a:lnTo>
                <a:lnTo>
                  <a:pt x="3560747" y="161289"/>
                </a:lnTo>
                <a:lnTo>
                  <a:pt x="3512489" y="181609"/>
                </a:lnTo>
                <a:lnTo>
                  <a:pt x="3463992" y="200659"/>
                </a:lnTo>
                <a:lnTo>
                  <a:pt x="3317061" y="253999"/>
                </a:lnTo>
                <a:lnTo>
                  <a:pt x="3267605" y="270509"/>
                </a:lnTo>
                <a:lnTo>
                  <a:pt x="3167973" y="300989"/>
                </a:lnTo>
                <a:lnTo>
                  <a:pt x="3066995" y="328929"/>
                </a:lnTo>
                <a:lnTo>
                  <a:pt x="2914649" y="367029"/>
                </a:lnTo>
                <a:lnTo>
                  <a:pt x="2863632" y="377189"/>
                </a:lnTo>
                <a:lnTo>
                  <a:pt x="2812498" y="388619"/>
                </a:lnTo>
                <a:lnTo>
                  <a:pt x="2761247" y="398779"/>
                </a:lnTo>
                <a:lnTo>
                  <a:pt x="2658393" y="416559"/>
                </a:lnTo>
                <a:lnTo>
                  <a:pt x="2503233" y="439419"/>
                </a:lnTo>
                <a:lnTo>
                  <a:pt x="2451279" y="445769"/>
                </a:lnTo>
                <a:lnTo>
                  <a:pt x="2297545" y="461009"/>
                </a:lnTo>
                <a:lnTo>
                  <a:pt x="2248067" y="464819"/>
                </a:lnTo>
                <a:lnTo>
                  <a:pt x="2050102" y="474979"/>
                </a:lnTo>
                <a:lnTo>
                  <a:pt x="1951087" y="477519"/>
                </a:lnTo>
                <a:lnTo>
                  <a:pt x="1752993" y="477519"/>
                </a:lnTo>
                <a:lnTo>
                  <a:pt x="1703456" y="476249"/>
                </a:lnTo>
                <a:lnTo>
                  <a:pt x="1653914" y="473709"/>
                </a:lnTo>
                <a:lnTo>
                  <a:pt x="1604367" y="472439"/>
                </a:lnTo>
                <a:lnTo>
                  <a:pt x="1554814" y="468629"/>
                </a:lnTo>
                <a:lnTo>
                  <a:pt x="1505256" y="466089"/>
                </a:lnTo>
                <a:lnTo>
                  <a:pt x="1356872" y="454659"/>
                </a:lnTo>
                <a:lnTo>
                  <a:pt x="1307506" y="449579"/>
                </a:lnTo>
                <a:lnTo>
                  <a:pt x="1274627" y="447039"/>
                </a:lnTo>
                <a:lnTo>
                  <a:pt x="1962030" y="447039"/>
                </a:lnTo>
                <a:lnTo>
                  <a:pt x="2064202" y="444499"/>
                </a:lnTo>
                <a:lnTo>
                  <a:pt x="2217093" y="436879"/>
                </a:lnTo>
                <a:lnTo>
                  <a:pt x="2267959" y="433069"/>
                </a:lnTo>
                <a:lnTo>
                  <a:pt x="2420265" y="417829"/>
                </a:lnTo>
                <a:lnTo>
                  <a:pt x="2572132" y="398779"/>
                </a:lnTo>
                <a:lnTo>
                  <a:pt x="2673133" y="383539"/>
                </a:lnTo>
                <a:lnTo>
                  <a:pt x="2723561" y="374649"/>
                </a:lnTo>
                <a:lnTo>
                  <a:pt x="2773546" y="364489"/>
                </a:lnTo>
                <a:lnTo>
                  <a:pt x="2823355" y="355599"/>
                </a:lnTo>
                <a:lnTo>
                  <a:pt x="2872987" y="345439"/>
                </a:lnTo>
                <a:lnTo>
                  <a:pt x="2971719" y="322579"/>
                </a:lnTo>
                <a:lnTo>
                  <a:pt x="3069742" y="297179"/>
                </a:lnTo>
                <a:lnTo>
                  <a:pt x="3167058" y="269239"/>
                </a:lnTo>
                <a:lnTo>
                  <a:pt x="3311704" y="223519"/>
                </a:lnTo>
                <a:lnTo>
                  <a:pt x="3359565" y="205739"/>
                </a:lnTo>
                <a:lnTo>
                  <a:pt x="3407249" y="189229"/>
                </a:lnTo>
                <a:lnTo>
                  <a:pt x="3454757" y="171449"/>
                </a:lnTo>
                <a:lnTo>
                  <a:pt x="3546876" y="134619"/>
                </a:lnTo>
                <a:lnTo>
                  <a:pt x="3592067" y="115569"/>
                </a:lnTo>
                <a:lnTo>
                  <a:pt x="3637041" y="95249"/>
                </a:lnTo>
                <a:lnTo>
                  <a:pt x="3681179" y="73659"/>
                </a:lnTo>
                <a:lnTo>
                  <a:pt x="3723862" y="49529"/>
                </a:lnTo>
                <a:lnTo>
                  <a:pt x="3764470" y="22859"/>
                </a:lnTo>
                <a:lnTo>
                  <a:pt x="3792669" y="0"/>
                </a:lnTo>
                <a:close/>
              </a:path>
              <a:path w="3839209" h="477520">
                <a:moveTo>
                  <a:pt x="0" y="0"/>
                </a:moveTo>
                <a:lnTo>
                  <a:pt x="31764" y="0"/>
                </a:lnTo>
                <a:lnTo>
                  <a:pt x="44600" y="31749"/>
                </a:lnTo>
                <a:lnTo>
                  <a:pt x="69027" y="72389"/>
                </a:lnTo>
                <a:lnTo>
                  <a:pt x="103137" y="114299"/>
                </a:lnTo>
                <a:lnTo>
                  <a:pt x="142823" y="149859"/>
                </a:lnTo>
                <a:lnTo>
                  <a:pt x="186875" y="180339"/>
                </a:lnTo>
                <a:lnTo>
                  <a:pt x="234081" y="205739"/>
                </a:lnTo>
                <a:lnTo>
                  <a:pt x="283231" y="227329"/>
                </a:lnTo>
                <a:lnTo>
                  <a:pt x="333112" y="246379"/>
                </a:lnTo>
                <a:lnTo>
                  <a:pt x="382838" y="261619"/>
                </a:lnTo>
                <a:lnTo>
                  <a:pt x="433174" y="275589"/>
                </a:lnTo>
                <a:lnTo>
                  <a:pt x="483973" y="288289"/>
                </a:lnTo>
                <a:lnTo>
                  <a:pt x="535092" y="299719"/>
                </a:lnTo>
                <a:lnTo>
                  <a:pt x="688905" y="330199"/>
                </a:lnTo>
                <a:lnTo>
                  <a:pt x="739692" y="339089"/>
                </a:lnTo>
                <a:lnTo>
                  <a:pt x="790538" y="349249"/>
                </a:lnTo>
                <a:lnTo>
                  <a:pt x="841443" y="358139"/>
                </a:lnTo>
                <a:lnTo>
                  <a:pt x="892406" y="365759"/>
                </a:lnTo>
                <a:lnTo>
                  <a:pt x="943429" y="374649"/>
                </a:lnTo>
                <a:lnTo>
                  <a:pt x="994511" y="382269"/>
                </a:lnTo>
                <a:lnTo>
                  <a:pt x="1045652" y="388619"/>
                </a:lnTo>
                <a:lnTo>
                  <a:pt x="1096852" y="396239"/>
                </a:lnTo>
                <a:lnTo>
                  <a:pt x="1198218" y="408939"/>
                </a:lnTo>
                <a:lnTo>
                  <a:pt x="1350473" y="424179"/>
                </a:lnTo>
                <a:lnTo>
                  <a:pt x="1502977" y="435609"/>
                </a:lnTo>
                <a:lnTo>
                  <a:pt x="1655729" y="443229"/>
                </a:lnTo>
                <a:lnTo>
                  <a:pt x="1808731" y="447039"/>
                </a:lnTo>
                <a:lnTo>
                  <a:pt x="1274627" y="447039"/>
                </a:lnTo>
                <a:lnTo>
                  <a:pt x="1258188" y="445769"/>
                </a:lnTo>
                <a:lnTo>
                  <a:pt x="1208918" y="439419"/>
                </a:lnTo>
                <a:lnTo>
                  <a:pt x="1159696" y="434339"/>
                </a:lnTo>
                <a:lnTo>
                  <a:pt x="1012318" y="415289"/>
                </a:lnTo>
                <a:lnTo>
                  <a:pt x="816485" y="384809"/>
                </a:lnTo>
                <a:lnTo>
                  <a:pt x="718857" y="367029"/>
                </a:lnTo>
                <a:lnTo>
                  <a:pt x="670115" y="356869"/>
                </a:lnTo>
                <a:lnTo>
                  <a:pt x="513557" y="326389"/>
                </a:lnTo>
                <a:lnTo>
                  <a:pt x="461556" y="314959"/>
                </a:lnTo>
                <a:lnTo>
                  <a:pt x="358832" y="287019"/>
                </a:lnTo>
                <a:lnTo>
                  <a:pt x="308444" y="269239"/>
                </a:lnTo>
                <a:lnTo>
                  <a:pt x="258611" y="250189"/>
                </a:lnTo>
                <a:lnTo>
                  <a:pt x="210000" y="227329"/>
                </a:lnTo>
                <a:lnTo>
                  <a:pt x="163530" y="200659"/>
                </a:lnTo>
                <a:lnTo>
                  <a:pt x="120118" y="170179"/>
                </a:lnTo>
                <a:lnTo>
                  <a:pt x="80684" y="133349"/>
                </a:lnTo>
                <a:lnTo>
                  <a:pt x="46147" y="92709"/>
                </a:lnTo>
                <a:lnTo>
                  <a:pt x="22191" y="54609"/>
                </a:lnTo>
                <a:lnTo>
                  <a:pt x="3358" y="12699"/>
                </a:lnTo>
                <a:lnTo>
                  <a:pt x="0" y="0"/>
                </a:lnTo>
                <a:close/>
              </a:path>
              <a:path w="3839209" h="477520">
                <a:moveTo>
                  <a:pt x="1575838" y="342899"/>
                </a:moveTo>
                <a:lnTo>
                  <a:pt x="1730022" y="342899"/>
                </a:lnTo>
                <a:lnTo>
                  <a:pt x="1678632" y="344169"/>
                </a:lnTo>
                <a:lnTo>
                  <a:pt x="1627237" y="344169"/>
                </a:lnTo>
                <a:lnTo>
                  <a:pt x="1575838" y="342899"/>
                </a:lnTo>
                <a:close/>
              </a:path>
              <a:path w="3839209" h="477520">
                <a:moveTo>
                  <a:pt x="3525736" y="0"/>
                </a:moveTo>
                <a:lnTo>
                  <a:pt x="3583909" y="0"/>
                </a:lnTo>
                <a:lnTo>
                  <a:pt x="3510044" y="33019"/>
                </a:lnTo>
                <a:lnTo>
                  <a:pt x="3464127" y="52069"/>
                </a:lnTo>
                <a:lnTo>
                  <a:pt x="3324819" y="105409"/>
                </a:lnTo>
                <a:lnTo>
                  <a:pt x="3277865" y="120649"/>
                </a:lnTo>
                <a:lnTo>
                  <a:pt x="3230651" y="137159"/>
                </a:lnTo>
                <a:lnTo>
                  <a:pt x="3183178" y="152399"/>
                </a:lnTo>
                <a:lnTo>
                  <a:pt x="3135445" y="166369"/>
                </a:lnTo>
                <a:lnTo>
                  <a:pt x="3087453" y="179069"/>
                </a:lnTo>
                <a:lnTo>
                  <a:pt x="3039202" y="193039"/>
                </a:lnTo>
                <a:lnTo>
                  <a:pt x="2892030" y="227329"/>
                </a:lnTo>
                <a:lnTo>
                  <a:pt x="2743427" y="257809"/>
                </a:lnTo>
                <a:lnTo>
                  <a:pt x="2693731" y="266699"/>
                </a:lnTo>
                <a:lnTo>
                  <a:pt x="2544154" y="289559"/>
                </a:lnTo>
                <a:lnTo>
                  <a:pt x="2393847" y="308609"/>
                </a:lnTo>
                <a:lnTo>
                  <a:pt x="2293237" y="318769"/>
                </a:lnTo>
                <a:lnTo>
                  <a:pt x="2192302" y="326389"/>
                </a:lnTo>
                <a:lnTo>
                  <a:pt x="2140958" y="328929"/>
                </a:lnTo>
                <a:lnTo>
                  <a:pt x="2089608" y="332739"/>
                </a:lnTo>
                <a:lnTo>
                  <a:pt x="2038254" y="335279"/>
                </a:lnTo>
                <a:lnTo>
                  <a:pt x="1986895" y="336549"/>
                </a:lnTo>
                <a:lnTo>
                  <a:pt x="1935530" y="339089"/>
                </a:lnTo>
                <a:lnTo>
                  <a:pt x="1781406" y="342899"/>
                </a:lnTo>
                <a:lnTo>
                  <a:pt x="1524433" y="342899"/>
                </a:lnTo>
                <a:lnTo>
                  <a:pt x="1421609" y="340359"/>
                </a:lnTo>
                <a:lnTo>
                  <a:pt x="1318798" y="336549"/>
                </a:lnTo>
                <a:lnTo>
                  <a:pt x="1267416" y="335279"/>
                </a:lnTo>
                <a:lnTo>
                  <a:pt x="1010654" y="322579"/>
                </a:lnTo>
                <a:lnTo>
                  <a:pt x="1730973" y="322579"/>
                </a:lnTo>
                <a:lnTo>
                  <a:pt x="1780827" y="321309"/>
                </a:lnTo>
                <a:lnTo>
                  <a:pt x="1830654" y="321309"/>
                </a:lnTo>
                <a:lnTo>
                  <a:pt x="1930230" y="318769"/>
                </a:lnTo>
                <a:lnTo>
                  <a:pt x="2129064" y="308609"/>
                </a:lnTo>
                <a:lnTo>
                  <a:pt x="2277914" y="297179"/>
                </a:lnTo>
                <a:lnTo>
                  <a:pt x="2426527" y="281939"/>
                </a:lnTo>
                <a:lnTo>
                  <a:pt x="2576890" y="262889"/>
                </a:lnTo>
                <a:lnTo>
                  <a:pt x="2628158" y="255269"/>
                </a:lnTo>
                <a:lnTo>
                  <a:pt x="2730241" y="237489"/>
                </a:lnTo>
                <a:lnTo>
                  <a:pt x="2882234" y="207009"/>
                </a:lnTo>
                <a:lnTo>
                  <a:pt x="2932597" y="194309"/>
                </a:lnTo>
                <a:lnTo>
                  <a:pt x="2982809" y="182879"/>
                </a:lnTo>
                <a:lnTo>
                  <a:pt x="3032871" y="170179"/>
                </a:lnTo>
                <a:lnTo>
                  <a:pt x="3132542" y="142239"/>
                </a:lnTo>
                <a:lnTo>
                  <a:pt x="3231610" y="111759"/>
                </a:lnTo>
                <a:lnTo>
                  <a:pt x="3280917" y="95249"/>
                </a:lnTo>
                <a:lnTo>
                  <a:pt x="3373709" y="62229"/>
                </a:lnTo>
                <a:lnTo>
                  <a:pt x="3419667" y="44449"/>
                </a:lnTo>
                <a:lnTo>
                  <a:pt x="3525736" y="0"/>
                </a:lnTo>
                <a:close/>
              </a:path>
              <a:path w="3839209" h="477520">
                <a:moveTo>
                  <a:pt x="548876" y="273049"/>
                </a:moveTo>
                <a:lnTo>
                  <a:pt x="596658" y="276859"/>
                </a:lnTo>
                <a:lnTo>
                  <a:pt x="644442" y="279399"/>
                </a:lnTo>
                <a:lnTo>
                  <a:pt x="692228" y="283209"/>
                </a:lnTo>
                <a:lnTo>
                  <a:pt x="740018" y="285749"/>
                </a:lnTo>
                <a:lnTo>
                  <a:pt x="787812" y="289559"/>
                </a:lnTo>
                <a:lnTo>
                  <a:pt x="883415" y="294639"/>
                </a:lnTo>
                <a:lnTo>
                  <a:pt x="931225" y="298449"/>
                </a:lnTo>
                <a:lnTo>
                  <a:pt x="1180973" y="311149"/>
                </a:lnTo>
                <a:lnTo>
                  <a:pt x="1230948" y="312419"/>
                </a:lnTo>
                <a:lnTo>
                  <a:pt x="1280929" y="314959"/>
                </a:lnTo>
                <a:lnTo>
                  <a:pt x="1530918" y="321309"/>
                </a:lnTo>
                <a:lnTo>
                  <a:pt x="1580928" y="321309"/>
                </a:lnTo>
                <a:lnTo>
                  <a:pt x="1630941" y="322579"/>
                </a:lnTo>
                <a:lnTo>
                  <a:pt x="1010654" y="322579"/>
                </a:lnTo>
                <a:lnTo>
                  <a:pt x="959302" y="320039"/>
                </a:lnTo>
                <a:lnTo>
                  <a:pt x="907976" y="316229"/>
                </a:lnTo>
                <a:lnTo>
                  <a:pt x="856658" y="313689"/>
                </a:lnTo>
                <a:lnTo>
                  <a:pt x="754040" y="306069"/>
                </a:lnTo>
                <a:lnTo>
                  <a:pt x="702741" y="303529"/>
                </a:lnTo>
                <a:lnTo>
                  <a:pt x="548876" y="292099"/>
                </a:lnTo>
                <a:lnTo>
                  <a:pt x="542085" y="288289"/>
                </a:lnTo>
                <a:lnTo>
                  <a:pt x="539808" y="281939"/>
                </a:lnTo>
                <a:lnTo>
                  <a:pt x="542065" y="275589"/>
                </a:lnTo>
                <a:lnTo>
                  <a:pt x="548876" y="273049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 descr=""/>
          <p:cNvSpPr/>
          <p:nvPr/>
        </p:nvSpPr>
        <p:spPr>
          <a:xfrm>
            <a:off x="0" y="8932289"/>
            <a:ext cx="1343025" cy="1270000"/>
          </a:xfrm>
          <a:custGeom>
            <a:avLst/>
            <a:gdLst/>
            <a:ahLst/>
            <a:cxnLst/>
            <a:rect l="l" t="t" r="r" b="b"/>
            <a:pathLst>
              <a:path w="1343025" h="1270000">
                <a:moveTo>
                  <a:pt x="146211" y="574990"/>
                </a:moveTo>
                <a:lnTo>
                  <a:pt x="140925" y="569705"/>
                </a:lnTo>
                <a:lnTo>
                  <a:pt x="133841" y="564364"/>
                </a:lnTo>
                <a:lnTo>
                  <a:pt x="130354" y="559133"/>
                </a:lnTo>
                <a:lnTo>
                  <a:pt x="107669" y="516186"/>
                </a:lnTo>
                <a:lnTo>
                  <a:pt x="96877" y="469275"/>
                </a:lnTo>
                <a:lnTo>
                  <a:pt x="95226" y="456061"/>
                </a:lnTo>
                <a:lnTo>
                  <a:pt x="92913" y="442847"/>
                </a:lnTo>
                <a:lnTo>
                  <a:pt x="89940" y="429632"/>
                </a:lnTo>
                <a:lnTo>
                  <a:pt x="86306" y="416418"/>
                </a:lnTo>
                <a:lnTo>
                  <a:pt x="70421" y="362211"/>
                </a:lnTo>
                <a:lnTo>
                  <a:pt x="57014" y="307840"/>
                </a:lnTo>
                <a:lnTo>
                  <a:pt x="45919" y="253138"/>
                </a:lnTo>
                <a:lnTo>
                  <a:pt x="36972" y="197940"/>
                </a:lnTo>
                <a:lnTo>
                  <a:pt x="32733" y="160637"/>
                </a:lnTo>
                <a:lnTo>
                  <a:pt x="30805" y="122838"/>
                </a:lnTo>
                <a:lnTo>
                  <a:pt x="31281" y="97511"/>
                </a:lnTo>
                <a:lnTo>
                  <a:pt x="31380" y="92225"/>
                </a:lnTo>
                <a:lnTo>
                  <a:pt x="31459" y="88040"/>
                </a:lnTo>
                <a:lnTo>
                  <a:pt x="35210" y="46415"/>
                </a:lnTo>
                <a:lnTo>
                  <a:pt x="52829" y="9415"/>
                </a:lnTo>
                <a:lnTo>
                  <a:pt x="72155" y="0"/>
                </a:lnTo>
                <a:lnTo>
                  <a:pt x="79258" y="2367"/>
                </a:lnTo>
                <a:lnTo>
                  <a:pt x="82782" y="4129"/>
                </a:lnTo>
                <a:lnTo>
                  <a:pt x="86306" y="7653"/>
                </a:lnTo>
                <a:lnTo>
                  <a:pt x="88068" y="12939"/>
                </a:lnTo>
                <a:lnTo>
                  <a:pt x="91592" y="19986"/>
                </a:lnTo>
                <a:lnTo>
                  <a:pt x="95115" y="28796"/>
                </a:lnTo>
                <a:lnTo>
                  <a:pt x="95165" y="36174"/>
                </a:lnTo>
                <a:lnTo>
                  <a:pt x="99025" y="61749"/>
                </a:lnTo>
                <a:lnTo>
                  <a:pt x="103925" y="87159"/>
                </a:lnTo>
                <a:lnTo>
                  <a:pt x="107446" y="112487"/>
                </a:lnTo>
                <a:lnTo>
                  <a:pt x="107449" y="139797"/>
                </a:lnTo>
                <a:lnTo>
                  <a:pt x="108165" y="155929"/>
                </a:lnTo>
                <a:lnTo>
                  <a:pt x="111854" y="172392"/>
                </a:lnTo>
                <a:lnTo>
                  <a:pt x="116864" y="188855"/>
                </a:lnTo>
                <a:lnTo>
                  <a:pt x="121544" y="204988"/>
                </a:lnTo>
                <a:lnTo>
                  <a:pt x="125866" y="222442"/>
                </a:lnTo>
                <a:lnTo>
                  <a:pt x="128372" y="240226"/>
                </a:lnTo>
                <a:lnTo>
                  <a:pt x="129225" y="258010"/>
                </a:lnTo>
                <a:lnTo>
                  <a:pt x="128630" y="274421"/>
                </a:lnTo>
                <a:lnTo>
                  <a:pt x="128592" y="275464"/>
                </a:lnTo>
                <a:lnTo>
                  <a:pt x="127931" y="282044"/>
                </a:lnTo>
                <a:lnTo>
                  <a:pt x="128592" y="288458"/>
                </a:lnTo>
                <a:lnTo>
                  <a:pt x="130574" y="294543"/>
                </a:lnTo>
                <a:lnTo>
                  <a:pt x="133878" y="300131"/>
                </a:lnTo>
                <a:lnTo>
                  <a:pt x="140512" y="315273"/>
                </a:lnTo>
                <a:lnTo>
                  <a:pt x="144669" y="331405"/>
                </a:lnTo>
                <a:lnTo>
                  <a:pt x="146514" y="348199"/>
                </a:lnTo>
                <a:lnTo>
                  <a:pt x="146266" y="362211"/>
                </a:lnTo>
                <a:lnTo>
                  <a:pt x="146324" y="370608"/>
                </a:lnTo>
                <a:lnTo>
                  <a:pt x="146400" y="374132"/>
                </a:lnTo>
                <a:lnTo>
                  <a:pt x="146486" y="378179"/>
                </a:lnTo>
                <a:lnTo>
                  <a:pt x="149735" y="390209"/>
                </a:lnTo>
                <a:lnTo>
                  <a:pt x="155626" y="401249"/>
                </a:lnTo>
                <a:lnTo>
                  <a:pt x="163830" y="411132"/>
                </a:lnTo>
                <a:lnTo>
                  <a:pt x="248529" y="411132"/>
                </a:lnTo>
                <a:lnTo>
                  <a:pt x="243117" y="428751"/>
                </a:lnTo>
                <a:lnTo>
                  <a:pt x="231609" y="451986"/>
                </a:lnTo>
                <a:lnTo>
                  <a:pt x="218450" y="474561"/>
                </a:lnTo>
                <a:lnTo>
                  <a:pt x="213164" y="481609"/>
                </a:lnTo>
                <a:lnTo>
                  <a:pt x="209640" y="488656"/>
                </a:lnTo>
                <a:lnTo>
                  <a:pt x="207878" y="497466"/>
                </a:lnTo>
                <a:lnTo>
                  <a:pt x="203198" y="523950"/>
                </a:lnTo>
                <a:lnTo>
                  <a:pt x="190259" y="546800"/>
                </a:lnTo>
                <a:lnTo>
                  <a:pt x="170713" y="564364"/>
                </a:lnTo>
                <a:lnTo>
                  <a:pt x="146211" y="574990"/>
                </a:lnTo>
                <a:close/>
              </a:path>
              <a:path w="1343025" h="1270000">
                <a:moveTo>
                  <a:pt x="248529" y="411132"/>
                </a:moveTo>
                <a:lnTo>
                  <a:pt x="163830" y="411132"/>
                </a:lnTo>
                <a:lnTo>
                  <a:pt x="172392" y="402570"/>
                </a:lnTo>
                <a:lnTo>
                  <a:pt x="179467" y="392852"/>
                </a:lnTo>
                <a:lnTo>
                  <a:pt x="184891" y="382143"/>
                </a:lnTo>
                <a:lnTo>
                  <a:pt x="188497" y="370608"/>
                </a:lnTo>
                <a:lnTo>
                  <a:pt x="202437" y="322219"/>
                </a:lnTo>
                <a:lnTo>
                  <a:pt x="218830" y="274421"/>
                </a:lnTo>
                <a:lnTo>
                  <a:pt x="237591" y="227385"/>
                </a:lnTo>
                <a:lnTo>
                  <a:pt x="258636" y="181279"/>
                </a:lnTo>
                <a:lnTo>
                  <a:pt x="281879" y="136273"/>
                </a:lnTo>
                <a:lnTo>
                  <a:pt x="285568" y="128344"/>
                </a:lnTo>
                <a:lnTo>
                  <a:pt x="308528" y="88040"/>
                </a:lnTo>
                <a:lnTo>
                  <a:pt x="336829" y="77111"/>
                </a:lnTo>
                <a:lnTo>
                  <a:pt x="345308" y="79231"/>
                </a:lnTo>
                <a:lnTo>
                  <a:pt x="352466" y="84324"/>
                </a:lnTo>
                <a:lnTo>
                  <a:pt x="357641" y="92225"/>
                </a:lnTo>
                <a:lnTo>
                  <a:pt x="357641" y="95721"/>
                </a:lnTo>
                <a:lnTo>
                  <a:pt x="359403" y="97511"/>
                </a:lnTo>
                <a:lnTo>
                  <a:pt x="361440" y="116231"/>
                </a:lnTo>
                <a:lnTo>
                  <a:pt x="359844" y="134951"/>
                </a:lnTo>
                <a:lnTo>
                  <a:pt x="354943" y="153011"/>
                </a:lnTo>
                <a:lnTo>
                  <a:pt x="347070" y="169749"/>
                </a:lnTo>
                <a:lnTo>
                  <a:pt x="331901" y="197802"/>
                </a:lnTo>
                <a:lnTo>
                  <a:pt x="318218" y="226351"/>
                </a:lnTo>
                <a:lnTo>
                  <a:pt x="306188" y="255230"/>
                </a:lnTo>
                <a:lnTo>
                  <a:pt x="295974" y="284274"/>
                </a:lnTo>
                <a:lnTo>
                  <a:pt x="287715" y="304343"/>
                </a:lnTo>
                <a:lnTo>
                  <a:pt x="278795" y="324578"/>
                </a:lnTo>
                <a:lnTo>
                  <a:pt x="269215" y="344482"/>
                </a:lnTo>
                <a:lnTo>
                  <a:pt x="258974" y="363560"/>
                </a:lnTo>
                <a:lnTo>
                  <a:pt x="257212" y="368846"/>
                </a:lnTo>
                <a:lnTo>
                  <a:pt x="251926" y="374132"/>
                </a:lnTo>
                <a:lnTo>
                  <a:pt x="251901" y="378179"/>
                </a:lnTo>
                <a:lnTo>
                  <a:pt x="250800" y="401249"/>
                </a:lnTo>
                <a:lnTo>
                  <a:pt x="250737" y="402570"/>
                </a:lnTo>
                <a:lnTo>
                  <a:pt x="250660" y="404194"/>
                </a:lnTo>
                <a:lnTo>
                  <a:pt x="248529" y="411132"/>
                </a:lnTo>
                <a:close/>
              </a:path>
              <a:path w="1343025" h="1270000">
                <a:moveTo>
                  <a:pt x="65328" y="1260817"/>
                </a:moveTo>
                <a:lnTo>
                  <a:pt x="28163" y="1240995"/>
                </a:lnTo>
                <a:lnTo>
                  <a:pt x="3881" y="1192928"/>
                </a:lnTo>
                <a:lnTo>
                  <a:pt x="0" y="1175804"/>
                </a:lnTo>
                <a:lnTo>
                  <a:pt x="0" y="795203"/>
                </a:lnTo>
                <a:lnTo>
                  <a:pt x="3551" y="795203"/>
                </a:lnTo>
                <a:lnTo>
                  <a:pt x="11424" y="797653"/>
                </a:lnTo>
                <a:lnTo>
                  <a:pt x="17976" y="802415"/>
                </a:lnTo>
                <a:lnTo>
                  <a:pt x="22877" y="809325"/>
                </a:lnTo>
                <a:lnTo>
                  <a:pt x="24639" y="814611"/>
                </a:lnTo>
                <a:lnTo>
                  <a:pt x="28163" y="821659"/>
                </a:lnTo>
                <a:lnTo>
                  <a:pt x="38954" y="888832"/>
                </a:lnTo>
                <a:lnTo>
                  <a:pt x="45782" y="957327"/>
                </a:lnTo>
                <a:lnTo>
                  <a:pt x="46415" y="988766"/>
                </a:lnTo>
                <a:lnTo>
                  <a:pt x="48154" y="1018994"/>
                </a:lnTo>
                <a:lnTo>
                  <a:pt x="48204" y="1019875"/>
                </a:lnTo>
                <a:lnTo>
                  <a:pt x="50985" y="1050984"/>
                </a:lnTo>
                <a:lnTo>
                  <a:pt x="54591" y="1082423"/>
                </a:lnTo>
                <a:lnTo>
                  <a:pt x="57234" y="1094453"/>
                </a:lnTo>
                <a:lnTo>
                  <a:pt x="59877" y="1107310"/>
                </a:lnTo>
                <a:lnTo>
                  <a:pt x="62520" y="1121818"/>
                </a:lnTo>
                <a:lnTo>
                  <a:pt x="65163" y="1138804"/>
                </a:lnTo>
                <a:lnTo>
                  <a:pt x="190325" y="1138804"/>
                </a:lnTo>
                <a:lnTo>
                  <a:pt x="181449" y="1152899"/>
                </a:lnTo>
                <a:lnTo>
                  <a:pt x="176439" y="1159699"/>
                </a:lnTo>
                <a:lnTo>
                  <a:pt x="171759" y="1166334"/>
                </a:lnTo>
                <a:lnTo>
                  <a:pt x="167079" y="1171978"/>
                </a:lnTo>
                <a:lnTo>
                  <a:pt x="162068" y="1175804"/>
                </a:lnTo>
                <a:lnTo>
                  <a:pt x="151827" y="1186403"/>
                </a:lnTo>
                <a:lnTo>
                  <a:pt x="142247" y="1197168"/>
                </a:lnTo>
                <a:lnTo>
                  <a:pt x="133327" y="1208262"/>
                </a:lnTo>
                <a:lnTo>
                  <a:pt x="125068" y="1219852"/>
                </a:lnTo>
                <a:lnTo>
                  <a:pt x="113891" y="1231112"/>
                </a:lnTo>
                <a:lnTo>
                  <a:pt x="101723" y="1241216"/>
                </a:lnTo>
                <a:lnTo>
                  <a:pt x="88894" y="1250328"/>
                </a:lnTo>
                <a:lnTo>
                  <a:pt x="75734" y="1258615"/>
                </a:lnTo>
                <a:lnTo>
                  <a:pt x="65328" y="1260817"/>
                </a:lnTo>
                <a:close/>
              </a:path>
              <a:path w="1343025" h="1270000">
                <a:moveTo>
                  <a:pt x="190325" y="1138804"/>
                </a:moveTo>
                <a:lnTo>
                  <a:pt x="65163" y="1138804"/>
                </a:lnTo>
                <a:lnTo>
                  <a:pt x="73064" y="1134537"/>
                </a:lnTo>
                <a:lnTo>
                  <a:pt x="80800" y="1129774"/>
                </a:lnTo>
                <a:lnTo>
                  <a:pt x="112294" y="1101363"/>
                </a:lnTo>
                <a:lnTo>
                  <a:pt x="126830" y="1080661"/>
                </a:lnTo>
                <a:lnTo>
                  <a:pt x="153947" y="1041376"/>
                </a:lnTo>
                <a:lnTo>
                  <a:pt x="182551" y="1002916"/>
                </a:lnTo>
                <a:lnTo>
                  <a:pt x="212806" y="965448"/>
                </a:lnTo>
                <a:lnTo>
                  <a:pt x="244878" y="929136"/>
                </a:lnTo>
                <a:lnTo>
                  <a:pt x="251210" y="920932"/>
                </a:lnTo>
                <a:lnTo>
                  <a:pt x="277364" y="887483"/>
                </a:lnTo>
                <a:lnTo>
                  <a:pt x="298287" y="879059"/>
                </a:lnTo>
                <a:lnTo>
                  <a:pt x="310069" y="879802"/>
                </a:lnTo>
                <a:lnTo>
                  <a:pt x="319622" y="890484"/>
                </a:lnTo>
                <a:lnTo>
                  <a:pt x="324385" y="903148"/>
                </a:lnTo>
                <a:lnTo>
                  <a:pt x="324192" y="916472"/>
                </a:lnTo>
                <a:lnTo>
                  <a:pt x="318879" y="929136"/>
                </a:lnTo>
                <a:lnTo>
                  <a:pt x="314226" y="938413"/>
                </a:lnTo>
                <a:lnTo>
                  <a:pt x="310730" y="947856"/>
                </a:lnTo>
                <a:lnTo>
                  <a:pt x="308303" y="957327"/>
                </a:lnTo>
                <a:lnTo>
                  <a:pt x="308225" y="957629"/>
                </a:lnTo>
                <a:lnTo>
                  <a:pt x="306546" y="967898"/>
                </a:lnTo>
                <a:lnTo>
                  <a:pt x="305610" y="975799"/>
                </a:lnTo>
                <a:lnTo>
                  <a:pt x="303022" y="983535"/>
                </a:lnTo>
                <a:lnTo>
                  <a:pt x="299112" y="990941"/>
                </a:lnTo>
                <a:lnTo>
                  <a:pt x="294212" y="997851"/>
                </a:lnTo>
                <a:lnTo>
                  <a:pt x="287357" y="1008422"/>
                </a:lnTo>
                <a:lnTo>
                  <a:pt x="280337" y="1018994"/>
                </a:lnTo>
                <a:lnTo>
                  <a:pt x="273647" y="1029565"/>
                </a:lnTo>
                <a:lnTo>
                  <a:pt x="267783" y="1040137"/>
                </a:lnTo>
                <a:lnTo>
                  <a:pt x="264260" y="1045422"/>
                </a:lnTo>
                <a:lnTo>
                  <a:pt x="253688" y="1055994"/>
                </a:lnTo>
                <a:lnTo>
                  <a:pt x="231499" y="1076834"/>
                </a:lnTo>
                <a:lnTo>
                  <a:pt x="213604" y="1101143"/>
                </a:lnTo>
                <a:lnTo>
                  <a:pt x="197692" y="1127104"/>
                </a:lnTo>
                <a:lnTo>
                  <a:pt x="190325" y="1138804"/>
                </a:lnTo>
                <a:close/>
              </a:path>
              <a:path w="1343025" h="1270000">
                <a:moveTo>
                  <a:pt x="1085286" y="1269599"/>
                </a:moveTo>
                <a:lnTo>
                  <a:pt x="1047129" y="1244877"/>
                </a:lnTo>
                <a:lnTo>
                  <a:pt x="1028381" y="1186211"/>
                </a:lnTo>
                <a:lnTo>
                  <a:pt x="1015167" y="1126636"/>
                </a:lnTo>
                <a:lnTo>
                  <a:pt x="1003219" y="1061115"/>
                </a:lnTo>
                <a:lnTo>
                  <a:pt x="991216" y="990968"/>
                </a:lnTo>
                <a:lnTo>
                  <a:pt x="984884" y="955565"/>
                </a:lnTo>
                <a:lnTo>
                  <a:pt x="967265" y="913279"/>
                </a:lnTo>
                <a:lnTo>
                  <a:pt x="958455" y="899183"/>
                </a:lnTo>
                <a:lnTo>
                  <a:pt x="954931" y="892136"/>
                </a:lnTo>
                <a:lnTo>
                  <a:pt x="978717" y="859100"/>
                </a:lnTo>
                <a:lnTo>
                  <a:pt x="984609" y="860696"/>
                </a:lnTo>
                <a:lnTo>
                  <a:pt x="1016681" y="893677"/>
                </a:lnTo>
                <a:lnTo>
                  <a:pt x="1027721" y="924180"/>
                </a:lnTo>
                <a:lnTo>
                  <a:pt x="1040715" y="958758"/>
                </a:lnTo>
                <a:lnTo>
                  <a:pt x="1046551" y="976708"/>
                </a:lnTo>
                <a:lnTo>
                  <a:pt x="1048368" y="989922"/>
                </a:lnTo>
                <a:lnTo>
                  <a:pt x="1047980" y="1000273"/>
                </a:lnTo>
                <a:lnTo>
                  <a:pt x="1047873" y="1003136"/>
                </a:lnTo>
                <a:lnTo>
                  <a:pt x="1048038" y="1016351"/>
                </a:lnTo>
                <a:lnTo>
                  <a:pt x="1051837" y="1029565"/>
                </a:lnTo>
                <a:lnTo>
                  <a:pt x="1056682" y="1042752"/>
                </a:lnTo>
                <a:lnTo>
                  <a:pt x="1060206" y="1055774"/>
                </a:lnTo>
                <a:lnTo>
                  <a:pt x="1061748" y="1068465"/>
                </a:lnTo>
                <a:lnTo>
                  <a:pt x="1060646" y="1080661"/>
                </a:lnTo>
                <a:lnTo>
                  <a:pt x="1063234" y="1097784"/>
                </a:lnTo>
                <a:lnTo>
                  <a:pt x="1068135" y="1114578"/>
                </a:lnTo>
                <a:lnTo>
                  <a:pt x="1075017" y="1130710"/>
                </a:lnTo>
                <a:lnTo>
                  <a:pt x="1083551" y="1145852"/>
                </a:lnTo>
                <a:lnTo>
                  <a:pt x="1199838" y="1145852"/>
                </a:lnTo>
                <a:lnTo>
                  <a:pt x="1196314" y="1151138"/>
                </a:lnTo>
                <a:lnTo>
                  <a:pt x="1192790" y="1154661"/>
                </a:lnTo>
                <a:lnTo>
                  <a:pt x="1189266" y="1159947"/>
                </a:lnTo>
                <a:lnTo>
                  <a:pt x="1176740" y="1182054"/>
                </a:lnTo>
                <a:lnTo>
                  <a:pt x="1163058" y="1203334"/>
                </a:lnTo>
                <a:lnTo>
                  <a:pt x="1148384" y="1223624"/>
                </a:lnTo>
                <a:lnTo>
                  <a:pt x="1132885" y="1242757"/>
                </a:lnTo>
                <a:lnTo>
                  <a:pt x="1122314" y="1263900"/>
                </a:lnTo>
                <a:lnTo>
                  <a:pt x="1118790" y="1267424"/>
                </a:lnTo>
                <a:lnTo>
                  <a:pt x="1115266" y="1267424"/>
                </a:lnTo>
                <a:lnTo>
                  <a:pt x="1085286" y="1269599"/>
                </a:lnTo>
                <a:close/>
              </a:path>
              <a:path w="1343025" h="1270000">
                <a:moveTo>
                  <a:pt x="1199838" y="1145852"/>
                </a:moveTo>
                <a:lnTo>
                  <a:pt x="1083551" y="1145852"/>
                </a:lnTo>
                <a:lnTo>
                  <a:pt x="1088837" y="1138804"/>
                </a:lnTo>
                <a:lnTo>
                  <a:pt x="1092361" y="1135280"/>
                </a:lnTo>
                <a:lnTo>
                  <a:pt x="1094123" y="1131756"/>
                </a:lnTo>
                <a:lnTo>
                  <a:pt x="1104694" y="1116174"/>
                </a:lnTo>
                <a:lnTo>
                  <a:pt x="1125837" y="1085671"/>
                </a:lnTo>
                <a:lnTo>
                  <a:pt x="1136409" y="1070089"/>
                </a:lnTo>
                <a:lnTo>
                  <a:pt x="1226267" y="948517"/>
                </a:lnTo>
                <a:lnTo>
                  <a:pt x="1237884" y="932384"/>
                </a:lnTo>
                <a:lnTo>
                  <a:pt x="1260459" y="899459"/>
                </a:lnTo>
                <a:lnTo>
                  <a:pt x="1272132" y="883243"/>
                </a:lnTo>
                <a:lnTo>
                  <a:pt x="1279124" y="872755"/>
                </a:lnTo>
                <a:lnTo>
                  <a:pt x="1284410" y="869231"/>
                </a:lnTo>
                <a:lnTo>
                  <a:pt x="1294762" y="875177"/>
                </a:lnTo>
                <a:lnTo>
                  <a:pt x="1305333" y="880683"/>
                </a:lnTo>
                <a:lnTo>
                  <a:pt x="1341893" y="915922"/>
                </a:lnTo>
                <a:lnTo>
                  <a:pt x="1343021" y="930292"/>
                </a:lnTo>
                <a:lnTo>
                  <a:pt x="1339029" y="944993"/>
                </a:lnTo>
                <a:lnTo>
                  <a:pt x="1335506" y="955565"/>
                </a:lnTo>
                <a:lnTo>
                  <a:pt x="1331982" y="960850"/>
                </a:lnTo>
                <a:lnTo>
                  <a:pt x="1319786" y="980644"/>
                </a:lnTo>
                <a:lnTo>
                  <a:pt x="1294073" y="1019572"/>
                </a:lnTo>
                <a:lnTo>
                  <a:pt x="1261037" y="1065822"/>
                </a:lnTo>
                <a:lnTo>
                  <a:pt x="1220678" y="1119395"/>
                </a:lnTo>
                <a:lnTo>
                  <a:pt x="1199838" y="1145852"/>
                </a:lnTo>
                <a:close/>
              </a:path>
              <a:path w="1343025" h="1270000">
                <a:moveTo>
                  <a:pt x="805664" y="598473"/>
                </a:moveTo>
                <a:lnTo>
                  <a:pt x="754320" y="571549"/>
                </a:lnTo>
                <a:lnTo>
                  <a:pt x="720679" y="534053"/>
                </a:lnTo>
                <a:lnTo>
                  <a:pt x="695929" y="494080"/>
                </a:lnTo>
                <a:lnTo>
                  <a:pt x="685358" y="475662"/>
                </a:lnTo>
                <a:lnTo>
                  <a:pt x="664215" y="439323"/>
                </a:lnTo>
                <a:lnTo>
                  <a:pt x="636244" y="376334"/>
                </a:lnTo>
                <a:lnTo>
                  <a:pt x="614948" y="310923"/>
                </a:lnTo>
                <a:lnTo>
                  <a:pt x="604310" y="278988"/>
                </a:lnTo>
                <a:lnTo>
                  <a:pt x="604310" y="277226"/>
                </a:lnTo>
                <a:lnTo>
                  <a:pt x="602548" y="275464"/>
                </a:lnTo>
                <a:lnTo>
                  <a:pt x="602656" y="262773"/>
                </a:lnTo>
                <a:lnTo>
                  <a:pt x="602685" y="260240"/>
                </a:lnTo>
                <a:lnTo>
                  <a:pt x="607613" y="249696"/>
                </a:lnTo>
                <a:lnTo>
                  <a:pt x="616175" y="241465"/>
                </a:lnTo>
                <a:lnTo>
                  <a:pt x="627215" y="236702"/>
                </a:lnTo>
                <a:lnTo>
                  <a:pt x="634262" y="236702"/>
                </a:lnTo>
                <a:lnTo>
                  <a:pt x="641310" y="238464"/>
                </a:lnTo>
                <a:lnTo>
                  <a:pt x="646596" y="241988"/>
                </a:lnTo>
                <a:lnTo>
                  <a:pt x="650120" y="247274"/>
                </a:lnTo>
                <a:lnTo>
                  <a:pt x="655405" y="252559"/>
                </a:lnTo>
                <a:lnTo>
                  <a:pt x="681017" y="302542"/>
                </a:lnTo>
                <a:lnTo>
                  <a:pt x="705881" y="344715"/>
                </a:lnTo>
                <a:lnTo>
                  <a:pt x="731506" y="386211"/>
                </a:lnTo>
                <a:lnTo>
                  <a:pt x="757639" y="427116"/>
                </a:lnTo>
                <a:lnTo>
                  <a:pt x="784025" y="467513"/>
                </a:lnTo>
                <a:lnTo>
                  <a:pt x="788320" y="475167"/>
                </a:lnTo>
                <a:lnTo>
                  <a:pt x="793275" y="482490"/>
                </a:lnTo>
                <a:lnTo>
                  <a:pt x="798892" y="489813"/>
                </a:lnTo>
                <a:lnTo>
                  <a:pt x="805168" y="497466"/>
                </a:lnTo>
                <a:lnTo>
                  <a:pt x="910021" y="497466"/>
                </a:lnTo>
                <a:lnTo>
                  <a:pt x="904717" y="505615"/>
                </a:lnTo>
                <a:lnTo>
                  <a:pt x="882197" y="537192"/>
                </a:lnTo>
                <a:lnTo>
                  <a:pt x="858026" y="567943"/>
                </a:lnTo>
                <a:lnTo>
                  <a:pt x="817502" y="596133"/>
                </a:lnTo>
                <a:lnTo>
                  <a:pt x="805664" y="598473"/>
                </a:lnTo>
                <a:close/>
              </a:path>
              <a:path w="1343025" h="1270000">
                <a:moveTo>
                  <a:pt x="910021" y="497466"/>
                </a:moveTo>
                <a:lnTo>
                  <a:pt x="805168" y="497466"/>
                </a:lnTo>
                <a:lnTo>
                  <a:pt x="816739" y="489813"/>
                </a:lnTo>
                <a:lnTo>
                  <a:pt x="826972" y="480508"/>
                </a:lnTo>
                <a:lnTo>
                  <a:pt x="835644" y="469468"/>
                </a:lnTo>
                <a:lnTo>
                  <a:pt x="842169" y="456942"/>
                </a:lnTo>
                <a:lnTo>
                  <a:pt x="859788" y="428008"/>
                </a:lnTo>
                <a:lnTo>
                  <a:pt x="939377" y="329946"/>
                </a:lnTo>
                <a:lnTo>
                  <a:pt x="973019" y="292230"/>
                </a:lnTo>
                <a:lnTo>
                  <a:pt x="990170" y="273702"/>
                </a:lnTo>
                <a:lnTo>
                  <a:pt x="1000081" y="262773"/>
                </a:lnTo>
                <a:lnTo>
                  <a:pt x="1011313" y="253661"/>
                </a:lnTo>
                <a:lnTo>
                  <a:pt x="1023866" y="246200"/>
                </a:lnTo>
                <a:lnTo>
                  <a:pt x="1037742" y="240226"/>
                </a:lnTo>
                <a:lnTo>
                  <a:pt x="1045890" y="237858"/>
                </a:lnTo>
                <a:lnTo>
                  <a:pt x="1054039" y="238464"/>
                </a:lnTo>
                <a:lnTo>
                  <a:pt x="1061527" y="241713"/>
                </a:lnTo>
                <a:lnTo>
                  <a:pt x="1067694" y="247274"/>
                </a:lnTo>
                <a:lnTo>
                  <a:pt x="1071218" y="250798"/>
                </a:lnTo>
                <a:lnTo>
                  <a:pt x="1072980" y="256083"/>
                </a:lnTo>
                <a:lnTo>
                  <a:pt x="1072980" y="261369"/>
                </a:lnTo>
                <a:lnTo>
                  <a:pt x="1051837" y="305417"/>
                </a:lnTo>
                <a:lnTo>
                  <a:pt x="1041623" y="314997"/>
                </a:lnTo>
                <a:lnTo>
                  <a:pt x="1032236" y="325239"/>
                </a:lnTo>
                <a:lnTo>
                  <a:pt x="1023839" y="336140"/>
                </a:lnTo>
                <a:lnTo>
                  <a:pt x="1016598" y="347703"/>
                </a:lnTo>
                <a:lnTo>
                  <a:pt x="1013075" y="354751"/>
                </a:lnTo>
                <a:lnTo>
                  <a:pt x="1006027" y="361798"/>
                </a:lnTo>
                <a:lnTo>
                  <a:pt x="977836" y="393513"/>
                </a:lnTo>
                <a:lnTo>
                  <a:pt x="970651" y="405378"/>
                </a:lnTo>
                <a:lnTo>
                  <a:pt x="962640" y="417079"/>
                </a:lnTo>
                <a:lnTo>
                  <a:pt x="954298" y="428448"/>
                </a:lnTo>
                <a:lnTo>
                  <a:pt x="946122" y="439323"/>
                </a:lnTo>
                <a:lnTo>
                  <a:pt x="925915" y="473047"/>
                </a:lnTo>
                <a:lnTo>
                  <a:pt x="910021" y="497466"/>
                </a:lnTo>
                <a:close/>
              </a:path>
              <a:path w="1343025" h="1270000">
                <a:moveTo>
                  <a:pt x="584323" y="1219825"/>
                </a:moveTo>
                <a:lnTo>
                  <a:pt x="575960" y="1219825"/>
                </a:lnTo>
                <a:lnTo>
                  <a:pt x="563400" y="1217650"/>
                </a:lnTo>
                <a:lnTo>
                  <a:pt x="552333" y="1211483"/>
                </a:lnTo>
                <a:lnTo>
                  <a:pt x="543909" y="1202013"/>
                </a:lnTo>
                <a:lnTo>
                  <a:pt x="539119" y="1189900"/>
                </a:lnTo>
                <a:lnTo>
                  <a:pt x="536476" y="1178282"/>
                </a:lnTo>
                <a:lnTo>
                  <a:pt x="531190" y="1155708"/>
                </a:lnTo>
                <a:lnTo>
                  <a:pt x="528547" y="1144090"/>
                </a:lnTo>
                <a:lnTo>
                  <a:pt x="526152" y="1124571"/>
                </a:lnTo>
                <a:lnTo>
                  <a:pt x="523922" y="1105548"/>
                </a:lnTo>
                <a:lnTo>
                  <a:pt x="521479" y="1087708"/>
                </a:lnTo>
                <a:lnTo>
                  <a:pt x="521362" y="1086855"/>
                </a:lnTo>
                <a:lnTo>
                  <a:pt x="517976" y="1068327"/>
                </a:lnTo>
                <a:lnTo>
                  <a:pt x="516572" y="1057783"/>
                </a:lnTo>
                <a:lnTo>
                  <a:pt x="526785" y="1020756"/>
                </a:lnTo>
                <a:lnTo>
                  <a:pt x="530309" y="1018994"/>
                </a:lnTo>
                <a:lnTo>
                  <a:pt x="537357" y="1013708"/>
                </a:lnTo>
                <a:lnTo>
                  <a:pt x="546166" y="1017232"/>
                </a:lnTo>
                <a:lnTo>
                  <a:pt x="549690" y="1024279"/>
                </a:lnTo>
                <a:lnTo>
                  <a:pt x="557316" y="1037797"/>
                </a:lnTo>
                <a:lnTo>
                  <a:pt x="564446" y="1051809"/>
                </a:lnTo>
                <a:lnTo>
                  <a:pt x="571207" y="1066070"/>
                </a:lnTo>
                <a:lnTo>
                  <a:pt x="577881" y="1080661"/>
                </a:lnTo>
                <a:lnTo>
                  <a:pt x="581405" y="1087708"/>
                </a:lnTo>
                <a:lnTo>
                  <a:pt x="583167" y="1094756"/>
                </a:lnTo>
                <a:lnTo>
                  <a:pt x="586691" y="1101804"/>
                </a:lnTo>
                <a:lnTo>
                  <a:pt x="729113" y="1101804"/>
                </a:lnTo>
                <a:lnTo>
                  <a:pt x="715311" y="1114137"/>
                </a:lnTo>
                <a:lnTo>
                  <a:pt x="685909" y="1137565"/>
                </a:lnTo>
                <a:lnTo>
                  <a:pt x="658489" y="1162810"/>
                </a:lnTo>
                <a:lnTo>
                  <a:pt x="633051" y="1189707"/>
                </a:lnTo>
                <a:lnTo>
                  <a:pt x="609595" y="1218090"/>
                </a:lnTo>
                <a:lnTo>
                  <a:pt x="601392" y="1219109"/>
                </a:lnTo>
                <a:lnTo>
                  <a:pt x="592857" y="1219632"/>
                </a:lnTo>
                <a:lnTo>
                  <a:pt x="584323" y="1219825"/>
                </a:lnTo>
                <a:close/>
              </a:path>
              <a:path w="1343025" h="1270000">
                <a:moveTo>
                  <a:pt x="729113" y="1101804"/>
                </a:moveTo>
                <a:lnTo>
                  <a:pt x="586691" y="1101804"/>
                </a:lnTo>
                <a:lnTo>
                  <a:pt x="596822" y="1101061"/>
                </a:lnTo>
                <a:lnTo>
                  <a:pt x="604310" y="1097179"/>
                </a:lnTo>
                <a:lnTo>
                  <a:pt x="610476" y="1091645"/>
                </a:lnTo>
                <a:lnTo>
                  <a:pt x="616643" y="1085947"/>
                </a:lnTo>
                <a:lnTo>
                  <a:pt x="632198" y="1072732"/>
                </a:lnTo>
                <a:lnTo>
                  <a:pt x="647256" y="1059518"/>
                </a:lnTo>
                <a:lnTo>
                  <a:pt x="661985" y="1046303"/>
                </a:lnTo>
                <a:lnTo>
                  <a:pt x="676548" y="1033089"/>
                </a:lnTo>
                <a:lnTo>
                  <a:pt x="688028" y="1025188"/>
                </a:lnTo>
                <a:lnTo>
                  <a:pt x="700995" y="1020095"/>
                </a:lnTo>
                <a:lnTo>
                  <a:pt x="714953" y="1017975"/>
                </a:lnTo>
                <a:lnTo>
                  <a:pt x="729406" y="1018994"/>
                </a:lnTo>
                <a:lnTo>
                  <a:pt x="738215" y="1047184"/>
                </a:lnTo>
                <a:lnTo>
                  <a:pt x="741574" y="1066070"/>
                </a:lnTo>
                <a:lnTo>
                  <a:pt x="738656" y="1084625"/>
                </a:lnTo>
                <a:lnTo>
                  <a:pt x="729865" y="1101061"/>
                </a:lnTo>
                <a:lnTo>
                  <a:pt x="729791" y="1101198"/>
                </a:lnTo>
                <a:lnTo>
                  <a:pt x="729113" y="110180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 descr=""/>
          <p:cNvSpPr/>
          <p:nvPr/>
        </p:nvSpPr>
        <p:spPr>
          <a:xfrm>
            <a:off x="15758844" y="0"/>
            <a:ext cx="2529205" cy="775970"/>
          </a:xfrm>
          <a:custGeom>
            <a:avLst/>
            <a:gdLst/>
            <a:ahLst/>
            <a:cxnLst/>
            <a:rect l="l" t="t" r="r" b="b"/>
            <a:pathLst>
              <a:path w="2529205" h="775970">
                <a:moveTo>
                  <a:pt x="398694" y="422910"/>
                </a:moveTo>
                <a:lnTo>
                  <a:pt x="352720" y="420370"/>
                </a:lnTo>
                <a:lnTo>
                  <a:pt x="307487" y="412750"/>
                </a:lnTo>
                <a:lnTo>
                  <a:pt x="263351" y="400050"/>
                </a:lnTo>
                <a:lnTo>
                  <a:pt x="220668" y="379730"/>
                </a:lnTo>
                <a:lnTo>
                  <a:pt x="179791" y="353060"/>
                </a:lnTo>
                <a:lnTo>
                  <a:pt x="144552" y="321310"/>
                </a:lnTo>
                <a:lnTo>
                  <a:pt x="113665" y="287020"/>
                </a:lnTo>
                <a:lnTo>
                  <a:pt x="86868" y="248920"/>
                </a:lnTo>
                <a:lnTo>
                  <a:pt x="63899" y="209550"/>
                </a:lnTo>
                <a:lnTo>
                  <a:pt x="44496" y="166370"/>
                </a:lnTo>
                <a:lnTo>
                  <a:pt x="28397" y="121920"/>
                </a:lnTo>
                <a:lnTo>
                  <a:pt x="15339" y="76200"/>
                </a:lnTo>
                <a:lnTo>
                  <a:pt x="5060" y="30480"/>
                </a:lnTo>
                <a:lnTo>
                  <a:pt x="0" y="0"/>
                </a:lnTo>
                <a:lnTo>
                  <a:pt x="35106" y="0"/>
                </a:lnTo>
                <a:lnTo>
                  <a:pt x="37799" y="15240"/>
                </a:lnTo>
                <a:lnTo>
                  <a:pt x="49103" y="64770"/>
                </a:lnTo>
                <a:lnTo>
                  <a:pt x="63519" y="113030"/>
                </a:lnTo>
                <a:lnTo>
                  <a:pt x="81251" y="160020"/>
                </a:lnTo>
                <a:lnTo>
                  <a:pt x="104517" y="209550"/>
                </a:lnTo>
                <a:lnTo>
                  <a:pt x="134448" y="255270"/>
                </a:lnTo>
                <a:lnTo>
                  <a:pt x="170409" y="297180"/>
                </a:lnTo>
                <a:lnTo>
                  <a:pt x="211768" y="332740"/>
                </a:lnTo>
                <a:lnTo>
                  <a:pt x="257425" y="359410"/>
                </a:lnTo>
                <a:lnTo>
                  <a:pt x="306749" y="377190"/>
                </a:lnTo>
                <a:lnTo>
                  <a:pt x="358376" y="387350"/>
                </a:lnTo>
                <a:lnTo>
                  <a:pt x="384540" y="388620"/>
                </a:lnTo>
                <a:lnTo>
                  <a:pt x="575770" y="388620"/>
                </a:lnTo>
                <a:lnTo>
                  <a:pt x="572238" y="389890"/>
                </a:lnTo>
                <a:lnTo>
                  <a:pt x="577044" y="401320"/>
                </a:lnTo>
                <a:lnTo>
                  <a:pt x="537520" y="401320"/>
                </a:lnTo>
                <a:lnTo>
                  <a:pt x="491450" y="412750"/>
                </a:lnTo>
                <a:lnTo>
                  <a:pt x="445056" y="420370"/>
                </a:lnTo>
                <a:lnTo>
                  <a:pt x="398694" y="422910"/>
                </a:lnTo>
                <a:close/>
              </a:path>
              <a:path w="2529205" h="775970">
                <a:moveTo>
                  <a:pt x="575770" y="388620"/>
                </a:moveTo>
                <a:lnTo>
                  <a:pt x="410937" y="388620"/>
                </a:lnTo>
                <a:lnTo>
                  <a:pt x="440016" y="386080"/>
                </a:lnTo>
                <a:lnTo>
                  <a:pt x="468805" y="382270"/>
                </a:lnTo>
                <a:lnTo>
                  <a:pt x="497304" y="375920"/>
                </a:lnTo>
                <a:lnTo>
                  <a:pt x="525513" y="368300"/>
                </a:lnTo>
                <a:lnTo>
                  <a:pt x="520905" y="355600"/>
                </a:lnTo>
                <a:lnTo>
                  <a:pt x="516505" y="342900"/>
                </a:lnTo>
                <a:lnTo>
                  <a:pt x="512311" y="328930"/>
                </a:lnTo>
                <a:lnTo>
                  <a:pt x="508322" y="316230"/>
                </a:lnTo>
                <a:lnTo>
                  <a:pt x="494405" y="267970"/>
                </a:lnTo>
                <a:lnTo>
                  <a:pt x="483177" y="219710"/>
                </a:lnTo>
                <a:lnTo>
                  <a:pt x="474637" y="171450"/>
                </a:lnTo>
                <a:lnTo>
                  <a:pt x="468786" y="121920"/>
                </a:lnTo>
                <a:lnTo>
                  <a:pt x="465624" y="72390"/>
                </a:lnTo>
                <a:lnTo>
                  <a:pt x="466448" y="34290"/>
                </a:lnTo>
                <a:lnTo>
                  <a:pt x="466531" y="30480"/>
                </a:lnTo>
                <a:lnTo>
                  <a:pt x="466641" y="25400"/>
                </a:lnTo>
                <a:lnTo>
                  <a:pt x="468646" y="0"/>
                </a:lnTo>
                <a:lnTo>
                  <a:pt x="504699" y="0"/>
                </a:lnTo>
                <a:lnTo>
                  <a:pt x="502162" y="34290"/>
                </a:lnTo>
                <a:lnTo>
                  <a:pt x="502065" y="54610"/>
                </a:lnTo>
                <a:lnTo>
                  <a:pt x="501944" y="80010"/>
                </a:lnTo>
                <a:lnTo>
                  <a:pt x="501926" y="83820"/>
                </a:lnTo>
                <a:lnTo>
                  <a:pt x="505339" y="133350"/>
                </a:lnTo>
                <a:lnTo>
                  <a:pt x="513539" y="187960"/>
                </a:lnTo>
                <a:lnTo>
                  <a:pt x="524712" y="241300"/>
                </a:lnTo>
                <a:lnTo>
                  <a:pt x="538859" y="294640"/>
                </a:lnTo>
                <a:lnTo>
                  <a:pt x="555979" y="346710"/>
                </a:lnTo>
                <a:lnTo>
                  <a:pt x="558776" y="354330"/>
                </a:lnTo>
                <a:lnTo>
                  <a:pt x="560100" y="358140"/>
                </a:lnTo>
                <a:lnTo>
                  <a:pt x="651620" y="358140"/>
                </a:lnTo>
                <a:lnTo>
                  <a:pt x="649137" y="359410"/>
                </a:lnTo>
                <a:lnTo>
                  <a:pt x="611092" y="375920"/>
                </a:lnTo>
                <a:lnTo>
                  <a:pt x="575770" y="388620"/>
                </a:lnTo>
                <a:close/>
              </a:path>
              <a:path w="2529205" h="775970">
                <a:moveTo>
                  <a:pt x="651620" y="358140"/>
                </a:moveTo>
                <a:lnTo>
                  <a:pt x="560100" y="358140"/>
                </a:lnTo>
                <a:lnTo>
                  <a:pt x="588185" y="347980"/>
                </a:lnTo>
                <a:lnTo>
                  <a:pt x="615834" y="336550"/>
                </a:lnTo>
                <a:lnTo>
                  <a:pt x="669828" y="309880"/>
                </a:lnTo>
                <a:lnTo>
                  <a:pt x="711166" y="287020"/>
                </a:lnTo>
                <a:lnTo>
                  <a:pt x="751543" y="262890"/>
                </a:lnTo>
                <a:lnTo>
                  <a:pt x="790959" y="237490"/>
                </a:lnTo>
                <a:lnTo>
                  <a:pt x="829412" y="210820"/>
                </a:lnTo>
                <a:lnTo>
                  <a:pt x="866904" y="181610"/>
                </a:lnTo>
                <a:lnTo>
                  <a:pt x="903435" y="152400"/>
                </a:lnTo>
                <a:lnTo>
                  <a:pt x="941652" y="118110"/>
                </a:lnTo>
                <a:lnTo>
                  <a:pt x="978656" y="83820"/>
                </a:lnTo>
                <a:lnTo>
                  <a:pt x="1014446" y="48260"/>
                </a:lnTo>
                <a:lnTo>
                  <a:pt x="1049022" y="11430"/>
                </a:lnTo>
                <a:lnTo>
                  <a:pt x="1059520" y="0"/>
                </a:lnTo>
                <a:lnTo>
                  <a:pt x="1106015" y="0"/>
                </a:lnTo>
                <a:lnTo>
                  <a:pt x="1095670" y="11430"/>
                </a:lnTo>
                <a:lnTo>
                  <a:pt x="1059469" y="52070"/>
                </a:lnTo>
                <a:lnTo>
                  <a:pt x="1021809" y="90170"/>
                </a:lnTo>
                <a:lnTo>
                  <a:pt x="982690" y="128270"/>
                </a:lnTo>
                <a:lnTo>
                  <a:pt x="942262" y="163830"/>
                </a:lnTo>
                <a:lnTo>
                  <a:pt x="900680" y="198120"/>
                </a:lnTo>
                <a:lnTo>
                  <a:pt x="857942" y="231140"/>
                </a:lnTo>
                <a:lnTo>
                  <a:pt x="814049" y="262890"/>
                </a:lnTo>
                <a:lnTo>
                  <a:pt x="769002" y="292100"/>
                </a:lnTo>
                <a:lnTo>
                  <a:pt x="722799" y="321310"/>
                </a:lnTo>
                <a:lnTo>
                  <a:pt x="686373" y="340360"/>
                </a:lnTo>
                <a:lnTo>
                  <a:pt x="651620" y="358140"/>
                </a:lnTo>
                <a:close/>
              </a:path>
              <a:path w="2529205" h="775970">
                <a:moveTo>
                  <a:pt x="1010646" y="626110"/>
                </a:moveTo>
                <a:lnTo>
                  <a:pt x="841309" y="626110"/>
                </a:lnTo>
                <a:lnTo>
                  <a:pt x="887316" y="623570"/>
                </a:lnTo>
                <a:lnTo>
                  <a:pt x="932551" y="614680"/>
                </a:lnTo>
                <a:lnTo>
                  <a:pt x="976778" y="601980"/>
                </a:lnTo>
                <a:lnTo>
                  <a:pt x="1019765" y="584200"/>
                </a:lnTo>
                <a:lnTo>
                  <a:pt x="1061275" y="563880"/>
                </a:lnTo>
                <a:lnTo>
                  <a:pt x="1101075" y="541020"/>
                </a:lnTo>
                <a:lnTo>
                  <a:pt x="1144665" y="511810"/>
                </a:lnTo>
                <a:lnTo>
                  <a:pt x="1187200" y="482600"/>
                </a:lnTo>
                <a:lnTo>
                  <a:pt x="1228680" y="452120"/>
                </a:lnTo>
                <a:lnTo>
                  <a:pt x="1269103" y="419100"/>
                </a:lnTo>
                <a:lnTo>
                  <a:pt x="1308471" y="386080"/>
                </a:lnTo>
                <a:lnTo>
                  <a:pt x="1346782" y="350520"/>
                </a:lnTo>
                <a:lnTo>
                  <a:pt x="1384037" y="314960"/>
                </a:lnTo>
                <a:lnTo>
                  <a:pt x="1389989" y="308610"/>
                </a:lnTo>
                <a:lnTo>
                  <a:pt x="1401774" y="297180"/>
                </a:lnTo>
                <a:lnTo>
                  <a:pt x="1407716" y="290830"/>
                </a:lnTo>
                <a:lnTo>
                  <a:pt x="1410182" y="242570"/>
                </a:lnTo>
                <a:lnTo>
                  <a:pt x="1415640" y="194310"/>
                </a:lnTo>
                <a:lnTo>
                  <a:pt x="1424089" y="147320"/>
                </a:lnTo>
                <a:lnTo>
                  <a:pt x="1435529" y="100330"/>
                </a:lnTo>
                <a:lnTo>
                  <a:pt x="1449960" y="54610"/>
                </a:lnTo>
                <a:lnTo>
                  <a:pt x="1467381" y="8890"/>
                </a:lnTo>
                <a:lnTo>
                  <a:pt x="1471112" y="0"/>
                </a:lnTo>
                <a:lnTo>
                  <a:pt x="1510905" y="0"/>
                </a:lnTo>
                <a:lnTo>
                  <a:pt x="1502942" y="17780"/>
                </a:lnTo>
                <a:lnTo>
                  <a:pt x="1486008" y="63500"/>
                </a:lnTo>
                <a:lnTo>
                  <a:pt x="1471506" y="109220"/>
                </a:lnTo>
                <a:lnTo>
                  <a:pt x="1459438" y="156210"/>
                </a:lnTo>
                <a:lnTo>
                  <a:pt x="1450726" y="204470"/>
                </a:lnTo>
                <a:lnTo>
                  <a:pt x="1445734" y="252730"/>
                </a:lnTo>
                <a:lnTo>
                  <a:pt x="1495999" y="252730"/>
                </a:lnTo>
                <a:lnTo>
                  <a:pt x="1480295" y="269240"/>
                </a:lnTo>
                <a:lnTo>
                  <a:pt x="1444652" y="306070"/>
                </a:lnTo>
                <a:lnTo>
                  <a:pt x="1446767" y="340360"/>
                </a:lnTo>
                <a:lnTo>
                  <a:pt x="1409730" y="340360"/>
                </a:lnTo>
                <a:lnTo>
                  <a:pt x="1395402" y="353060"/>
                </a:lnTo>
                <a:lnTo>
                  <a:pt x="1366530" y="381000"/>
                </a:lnTo>
                <a:lnTo>
                  <a:pt x="1351929" y="393700"/>
                </a:lnTo>
                <a:lnTo>
                  <a:pt x="1314063" y="427990"/>
                </a:lnTo>
                <a:lnTo>
                  <a:pt x="1275206" y="461010"/>
                </a:lnTo>
                <a:lnTo>
                  <a:pt x="1235293" y="492760"/>
                </a:lnTo>
                <a:lnTo>
                  <a:pt x="1194258" y="523240"/>
                </a:lnTo>
                <a:lnTo>
                  <a:pt x="1152035" y="552450"/>
                </a:lnTo>
                <a:lnTo>
                  <a:pt x="1108558" y="579120"/>
                </a:lnTo>
                <a:lnTo>
                  <a:pt x="1063762" y="603250"/>
                </a:lnTo>
                <a:lnTo>
                  <a:pt x="1017581" y="623570"/>
                </a:lnTo>
                <a:lnTo>
                  <a:pt x="1010646" y="626110"/>
                </a:lnTo>
                <a:close/>
              </a:path>
              <a:path w="2529205" h="775970">
                <a:moveTo>
                  <a:pt x="1495999" y="252730"/>
                </a:moveTo>
                <a:lnTo>
                  <a:pt x="1445734" y="252730"/>
                </a:lnTo>
                <a:lnTo>
                  <a:pt x="1483149" y="213360"/>
                </a:lnTo>
                <a:lnTo>
                  <a:pt x="1519936" y="173990"/>
                </a:lnTo>
                <a:lnTo>
                  <a:pt x="1556124" y="133350"/>
                </a:lnTo>
                <a:lnTo>
                  <a:pt x="1591739" y="92710"/>
                </a:lnTo>
                <a:lnTo>
                  <a:pt x="1626811" y="50800"/>
                </a:lnTo>
                <a:lnTo>
                  <a:pt x="1661367" y="10160"/>
                </a:lnTo>
                <a:lnTo>
                  <a:pt x="1669777" y="0"/>
                </a:lnTo>
                <a:lnTo>
                  <a:pt x="1715941" y="0"/>
                </a:lnTo>
                <a:lnTo>
                  <a:pt x="1650038" y="80010"/>
                </a:lnTo>
                <a:lnTo>
                  <a:pt x="1617105" y="118110"/>
                </a:lnTo>
                <a:lnTo>
                  <a:pt x="1583699" y="156210"/>
                </a:lnTo>
                <a:lnTo>
                  <a:pt x="1549784" y="194310"/>
                </a:lnTo>
                <a:lnTo>
                  <a:pt x="1515328" y="232410"/>
                </a:lnTo>
                <a:lnTo>
                  <a:pt x="1495999" y="252730"/>
                </a:lnTo>
                <a:close/>
              </a:path>
              <a:path w="2529205" h="775970">
                <a:moveTo>
                  <a:pt x="1843442" y="737870"/>
                </a:moveTo>
                <a:lnTo>
                  <a:pt x="1683499" y="737870"/>
                </a:lnTo>
                <a:lnTo>
                  <a:pt x="1729256" y="728980"/>
                </a:lnTo>
                <a:lnTo>
                  <a:pt x="1774550" y="718820"/>
                </a:lnTo>
                <a:lnTo>
                  <a:pt x="1863744" y="693420"/>
                </a:lnTo>
                <a:lnTo>
                  <a:pt x="1951078" y="660400"/>
                </a:lnTo>
                <a:lnTo>
                  <a:pt x="1993889" y="642620"/>
                </a:lnTo>
                <a:lnTo>
                  <a:pt x="2035903" y="622300"/>
                </a:lnTo>
                <a:lnTo>
                  <a:pt x="2077120" y="600710"/>
                </a:lnTo>
                <a:lnTo>
                  <a:pt x="2117542" y="577850"/>
                </a:lnTo>
                <a:lnTo>
                  <a:pt x="2157169" y="553720"/>
                </a:lnTo>
                <a:lnTo>
                  <a:pt x="2196003" y="528320"/>
                </a:lnTo>
                <a:lnTo>
                  <a:pt x="2235838" y="499110"/>
                </a:lnTo>
                <a:lnTo>
                  <a:pt x="2274457" y="468630"/>
                </a:lnTo>
                <a:lnTo>
                  <a:pt x="2311875" y="436880"/>
                </a:lnTo>
                <a:lnTo>
                  <a:pt x="2348107" y="403860"/>
                </a:lnTo>
                <a:lnTo>
                  <a:pt x="2383167" y="370840"/>
                </a:lnTo>
                <a:lnTo>
                  <a:pt x="2417071" y="335280"/>
                </a:lnTo>
                <a:lnTo>
                  <a:pt x="2449835" y="298450"/>
                </a:lnTo>
                <a:lnTo>
                  <a:pt x="2481473" y="261620"/>
                </a:lnTo>
                <a:lnTo>
                  <a:pt x="2512001" y="223520"/>
                </a:lnTo>
                <a:lnTo>
                  <a:pt x="2529155" y="200660"/>
                </a:lnTo>
                <a:lnTo>
                  <a:pt x="2529155" y="259080"/>
                </a:lnTo>
                <a:lnTo>
                  <a:pt x="2481532" y="317500"/>
                </a:lnTo>
                <a:lnTo>
                  <a:pt x="2446734" y="355600"/>
                </a:lnTo>
                <a:lnTo>
                  <a:pt x="2410686" y="393700"/>
                </a:lnTo>
                <a:lnTo>
                  <a:pt x="2373387" y="430530"/>
                </a:lnTo>
                <a:lnTo>
                  <a:pt x="2334832" y="464820"/>
                </a:lnTo>
                <a:lnTo>
                  <a:pt x="2295021" y="499110"/>
                </a:lnTo>
                <a:lnTo>
                  <a:pt x="2253949" y="530860"/>
                </a:lnTo>
                <a:lnTo>
                  <a:pt x="2211615" y="561340"/>
                </a:lnTo>
                <a:lnTo>
                  <a:pt x="2168016" y="590550"/>
                </a:lnTo>
                <a:lnTo>
                  <a:pt x="2125826" y="615950"/>
                </a:lnTo>
                <a:lnTo>
                  <a:pt x="2082854" y="640080"/>
                </a:lnTo>
                <a:lnTo>
                  <a:pt x="1994569" y="683260"/>
                </a:lnTo>
                <a:lnTo>
                  <a:pt x="1903161" y="718820"/>
                </a:lnTo>
                <a:lnTo>
                  <a:pt x="1856285" y="734060"/>
                </a:lnTo>
                <a:lnTo>
                  <a:pt x="1843442" y="737870"/>
                </a:lnTo>
                <a:close/>
              </a:path>
              <a:path w="2529205" h="775970">
                <a:moveTo>
                  <a:pt x="1681206" y="775970"/>
                </a:moveTo>
                <a:lnTo>
                  <a:pt x="1671216" y="773430"/>
                </a:lnTo>
                <a:lnTo>
                  <a:pt x="1662115" y="768350"/>
                </a:lnTo>
                <a:lnTo>
                  <a:pt x="1653704" y="762000"/>
                </a:lnTo>
                <a:lnTo>
                  <a:pt x="1645780" y="754380"/>
                </a:lnTo>
                <a:lnTo>
                  <a:pt x="1636860" y="746760"/>
                </a:lnTo>
                <a:lnTo>
                  <a:pt x="1628034" y="740410"/>
                </a:lnTo>
                <a:lnTo>
                  <a:pt x="1619313" y="732790"/>
                </a:lnTo>
                <a:lnTo>
                  <a:pt x="1610708" y="723900"/>
                </a:lnTo>
                <a:lnTo>
                  <a:pt x="1593420" y="708660"/>
                </a:lnTo>
                <a:lnTo>
                  <a:pt x="1576682" y="690880"/>
                </a:lnTo>
                <a:lnTo>
                  <a:pt x="1560494" y="674370"/>
                </a:lnTo>
                <a:lnTo>
                  <a:pt x="1544852" y="656590"/>
                </a:lnTo>
                <a:lnTo>
                  <a:pt x="1519136" y="624840"/>
                </a:lnTo>
                <a:lnTo>
                  <a:pt x="1495911" y="590550"/>
                </a:lnTo>
                <a:lnTo>
                  <a:pt x="1475178" y="556260"/>
                </a:lnTo>
                <a:lnTo>
                  <a:pt x="1456940" y="519430"/>
                </a:lnTo>
                <a:lnTo>
                  <a:pt x="1441369" y="481330"/>
                </a:lnTo>
                <a:lnTo>
                  <a:pt x="1428641" y="443230"/>
                </a:lnTo>
                <a:lnTo>
                  <a:pt x="1418758" y="403860"/>
                </a:lnTo>
                <a:lnTo>
                  <a:pt x="1411725" y="363220"/>
                </a:lnTo>
                <a:lnTo>
                  <a:pt x="1410606" y="353060"/>
                </a:lnTo>
                <a:lnTo>
                  <a:pt x="1410494" y="350520"/>
                </a:lnTo>
                <a:lnTo>
                  <a:pt x="1410382" y="347980"/>
                </a:lnTo>
                <a:lnTo>
                  <a:pt x="1409730" y="340360"/>
                </a:lnTo>
                <a:lnTo>
                  <a:pt x="1446767" y="340360"/>
                </a:lnTo>
                <a:lnTo>
                  <a:pt x="1454022" y="393700"/>
                </a:lnTo>
                <a:lnTo>
                  <a:pt x="1464538" y="436880"/>
                </a:lnTo>
                <a:lnTo>
                  <a:pt x="1478941" y="480060"/>
                </a:lnTo>
                <a:lnTo>
                  <a:pt x="1498711" y="523240"/>
                </a:lnTo>
                <a:lnTo>
                  <a:pt x="1522360" y="565150"/>
                </a:lnTo>
                <a:lnTo>
                  <a:pt x="1549452" y="603250"/>
                </a:lnTo>
                <a:lnTo>
                  <a:pt x="1579550" y="640080"/>
                </a:lnTo>
                <a:lnTo>
                  <a:pt x="1612215" y="674370"/>
                </a:lnTo>
                <a:lnTo>
                  <a:pt x="1647010" y="707390"/>
                </a:lnTo>
                <a:lnTo>
                  <a:pt x="1683499" y="737870"/>
                </a:lnTo>
                <a:lnTo>
                  <a:pt x="1843442" y="737870"/>
                </a:lnTo>
                <a:lnTo>
                  <a:pt x="1813373" y="746760"/>
                </a:lnTo>
                <a:lnTo>
                  <a:pt x="1791768" y="751840"/>
                </a:lnTo>
                <a:lnTo>
                  <a:pt x="1770069" y="758190"/>
                </a:lnTo>
                <a:lnTo>
                  <a:pt x="1703769" y="773430"/>
                </a:lnTo>
                <a:lnTo>
                  <a:pt x="1681206" y="775970"/>
                </a:lnTo>
                <a:close/>
              </a:path>
              <a:path w="2529205" h="775970">
                <a:moveTo>
                  <a:pt x="868100" y="660400"/>
                </a:moveTo>
                <a:lnTo>
                  <a:pt x="817277" y="659130"/>
                </a:lnTo>
                <a:lnTo>
                  <a:pt x="767259" y="650240"/>
                </a:lnTo>
                <a:lnTo>
                  <a:pt x="718828" y="629920"/>
                </a:lnTo>
                <a:lnTo>
                  <a:pt x="677082" y="603250"/>
                </a:lnTo>
                <a:lnTo>
                  <a:pt x="640519" y="571500"/>
                </a:lnTo>
                <a:lnTo>
                  <a:pt x="608708" y="533400"/>
                </a:lnTo>
                <a:lnTo>
                  <a:pt x="581224" y="491490"/>
                </a:lnTo>
                <a:lnTo>
                  <a:pt x="557637" y="447040"/>
                </a:lnTo>
                <a:lnTo>
                  <a:pt x="537520" y="401320"/>
                </a:lnTo>
                <a:lnTo>
                  <a:pt x="577044" y="401320"/>
                </a:lnTo>
                <a:lnTo>
                  <a:pt x="585053" y="420370"/>
                </a:lnTo>
                <a:lnTo>
                  <a:pt x="599508" y="449580"/>
                </a:lnTo>
                <a:lnTo>
                  <a:pt x="633339" y="504190"/>
                </a:lnTo>
                <a:lnTo>
                  <a:pt x="665471" y="543560"/>
                </a:lnTo>
                <a:lnTo>
                  <a:pt x="702721" y="576580"/>
                </a:lnTo>
                <a:lnTo>
                  <a:pt x="744701" y="601980"/>
                </a:lnTo>
                <a:lnTo>
                  <a:pt x="791026" y="618490"/>
                </a:lnTo>
                <a:lnTo>
                  <a:pt x="841309" y="626110"/>
                </a:lnTo>
                <a:lnTo>
                  <a:pt x="1010646" y="626110"/>
                </a:lnTo>
                <a:lnTo>
                  <a:pt x="969033" y="641350"/>
                </a:lnTo>
                <a:lnTo>
                  <a:pt x="918946" y="654050"/>
                </a:lnTo>
                <a:lnTo>
                  <a:pt x="868100" y="660400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xfrm>
            <a:off x="1016000" y="2402791"/>
            <a:ext cx="12192000" cy="11226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270"/>
              <a:t>SIMPLE</a:t>
            </a:r>
            <a:r>
              <a:rPr dirty="0" sz="7200" spc="-330"/>
              <a:t> </a:t>
            </a:r>
            <a:r>
              <a:rPr dirty="0" sz="7200" spc="275"/>
              <a:t>CLASSIFICATION</a:t>
            </a:r>
            <a:r>
              <a:rPr dirty="0" sz="7200" spc="-325"/>
              <a:t> </a:t>
            </a:r>
            <a:r>
              <a:rPr dirty="0" sz="7200" spc="-25"/>
              <a:t>OF</a:t>
            </a:r>
            <a:endParaRPr sz="7200"/>
          </a:p>
        </p:txBody>
      </p:sp>
      <p:sp>
        <p:nvSpPr>
          <p:cNvPr id="25" name="object 25" descr=""/>
          <p:cNvSpPr/>
          <p:nvPr/>
        </p:nvSpPr>
        <p:spPr>
          <a:xfrm>
            <a:off x="1830246" y="9474025"/>
            <a:ext cx="2886710" cy="812800"/>
          </a:xfrm>
          <a:custGeom>
            <a:avLst/>
            <a:gdLst/>
            <a:ahLst/>
            <a:cxnLst/>
            <a:rect l="l" t="t" r="r" b="b"/>
            <a:pathLst>
              <a:path w="2886710" h="812800">
                <a:moveTo>
                  <a:pt x="28187" y="812799"/>
                </a:moveTo>
                <a:lnTo>
                  <a:pt x="0" y="812799"/>
                </a:lnTo>
                <a:lnTo>
                  <a:pt x="9551" y="798829"/>
                </a:lnTo>
                <a:lnTo>
                  <a:pt x="68522" y="716279"/>
                </a:lnTo>
                <a:lnTo>
                  <a:pt x="100780" y="673099"/>
                </a:lnTo>
                <a:lnTo>
                  <a:pt x="133930" y="631189"/>
                </a:lnTo>
                <a:lnTo>
                  <a:pt x="168262" y="589279"/>
                </a:lnTo>
                <a:lnTo>
                  <a:pt x="203355" y="549909"/>
                </a:lnTo>
                <a:lnTo>
                  <a:pt x="239389" y="511809"/>
                </a:lnTo>
                <a:lnTo>
                  <a:pt x="276365" y="474979"/>
                </a:lnTo>
                <a:lnTo>
                  <a:pt x="314281" y="438149"/>
                </a:lnTo>
                <a:lnTo>
                  <a:pt x="353139" y="402589"/>
                </a:lnTo>
                <a:lnTo>
                  <a:pt x="392938" y="369569"/>
                </a:lnTo>
                <a:lnTo>
                  <a:pt x="433678" y="335279"/>
                </a:lnTo>
                <a:lnTo>
                  <a:pt x="475359" y="303529"/>
                </a:lnTo>
                <a:lnTo>
                  <a:pt x="558575" y="243839"/>
                </a:lnTo>
                <a:lnTo>
                  <a:pt x="599886" y="215899"/>
                </a:lnTo>
                <a:lnTo>
                  <a:pt x="641914" y="189229"/>
                </a:lnTo>
                <a:lnTo>
                  <a:pt x="728118" y="140969"/>
                </a:lnTo>
                <a:lnTo>
                  <a:pt x="772295" y="118109"/>
                </a:lnTo>
                <a:lnTo>
                  <a:pt x="817188" y="97789"/>
                </a:lnTo>
                <a:lnTo>
                  <a:pt x="909125" y="59689"/>
                </a:lnTo>
                <a:lnTo>
                  <a:pt x="956168" y="43179"/>
                </a:lnTo>
                <a:lnTo>
                  <a:pt x="1002162" y="29209"/>
                </a:lnTo>
                <a:lnTo>
                  <a:pt x="1049042" y="17779"/>
                </a:lnTo>
                <a:lnTo>
                  <a:pt x="1096584" y="8889"/>
                </a:lnTo>
                <a:lnTo>
                  <a:pt x="1144562" y="2539"/>
                </a:lnTo>
                <a:lnTo>
                  <a:pt x="1192749" y="0"/>
                </a:lnTo>
                <a:lnTo>
                  <a:pt x="1240921" y="0"/>
                </a:lnTo>
                <a:lnTo>
                  <a:pt x="1288852" y="3809"/>
                </a:lnTo>
                <a:lnTo>
                  <a:pt x="1336317" y="11429"/>
                </a:lnTo>
                <a:lnTo>
                  <a:pt x="1383090" y="24129"/>
                </a:lnTo>
                <a:lnTo>
                  <a:pt x="1386876" y="25399"/>
                </a:lnTo>
                <a:lnTo>
                  <a:pt x="1203801" y="25399"/>
                </a:lnTo>
                <a:lnTo>
                  <a:pt x="1156881" y="27939"/>
                </a:lnTo>
                <a:lnTo>
                  <a:pt x="1109884" y="33019"/>
                </a:lnTo>
                <a:lnTo>
                  <a:pt x="1062998" y="41909"/>
                </a:lnTo>
                <a:lnTo>
                  <a:pt x="1016415" y="53339"/>
                </a:lnTo>
                <a:lnTo>
                  <a:pt x="970323" y="66039"/>
                </a:lnTo>
                <a:lnTo>
                  <a:pt x="924914" y="81279"/>
                </a:lnTo>
                <a:lnTo>
                  <a:pt x="836902" y="116839"/>
                </a:lnTo>
                <a:lnTo>
                  <a:pt x="794679" y="137159"/>
                </a:lnTo>
                <a:lnTo>
                  <a:pt x="753899" y="157479"/>
                </a:lnTo>
                <a:lnTo>
                  <a:pt x="706872" y="182879"/>
                </a:lnTo>
                <a:lnTo>
                  <a:pt x="660667" y="209549"/>
                </a:lnTo>
                <a:lnTo>
                  <a:pt x="615284" y="237489"/>
                </a:lnTo>
                <a:lnTo>
                  <a:pt x="570723" y="266699"/>
                </a:lnTo>
                <a:lnTo>
                  <a:pt x="526985" y="297179"/>
                </a:lnTo>
                <a:lnTo>
                  <a:pt x="484069" y="328929"/>
                </a:lnTo>
                <a:lnTo>
                  <a:pt x="441975" y="360679"/>
                </a:lnTo>
                <a:lnTo>
                  <a:pt x="400703" y="394969"/>
                </a:lnTo>
                <a:lnTo>
                  <a:pt x="359554" y="430529"/>
                </a:lnTo>
                <a:lnTo>
                  <a:pt x="319588" y="466089"/>
                </a:lnTo>
                <a:lnTo>
                  <a:pt x="280804" y="504189"/>
                </a:lnTo>
                <a:lnTo>
                  <a:pt x="243203" y="542289"/>
                </a:lnTo>
                <a:lnTo>
                  <a:pt x="206785" y="581659"/>
                </a:lnTo>
                <a:lnTo>
                  <a:pt x="171549" y="623569"/>
                </a:lnTo>
                <a:lnTo>
                  <a:pt x="137496" y="665479"/>
                </a:lnTo>
                <a:lnTo>
                  <a:pt x="107125" y="703579"/>
                </a:lnTo>
                <a:lnTo>
                  <a:pt x="77541" y="742949"/>
                </a:lnTo>
                <a:lnTo>
                  <a:pt x="48745" y="782319"/>
                </a:lnTo>
                <a:lnTo>
                  <a:pt x="28187" y="812799"/>
                </a:lnTo>
                <a:close/>
              </a:path>
              <a:path w="2886710" h="812800">
                <a:moveTo>
                  <a:pt x="923005" y="812799"/>
                </a:moveTo>
                <a:lnTo>
                  <a:pt x="884085" y="812799"/>
                </a:lnTo>
                <a:lnTo>
                  <a:pt x="899687" y="791209"/>
                </a:lnTo>
                <a:lnTo>
                  <a:pt x="930643" y="751839"/>
                </a:lnTo>
                <a:lnTo>
                  <a:pt x="995202" y="674369"/>
                </a:lnTo>
                <a:lnTo>
                  <a:pt x="1028804" y="637539"/>
                </a:lnTo>
                <a:lnTo>
                  <a:pt x="1061747" y="600709"/>
                </a:lnTo>
                <a:lnTo>
                  <a:pt x="1095480" y="566419"/>
                </a:lnTo>
                <a:lnTo>
                  <a:pt x="1129999" y="532129"/>
                </a:lnTo>
                <a:lnTo>
                  <a:pt x="1165301" y="497839"/>
                </a:lnTo>
                <a:lnTo>
                  <a:pt x="1201383" y="464819"/>
                </a:lnTo>
                <a:lnTo>
                  <a:pt x="1238241" y="433069"/>
                </a:lnTo>
                <a:lnTo>
                  <a:pt x="1275872" y="401319"/>
                </a:lnTo>
                <a:lnTo>
                  <a:pt x="1314274" y="370839"/>
                </a:lnTo>
                <a:lnTo>
                  <a:pt x="1353441" y="341629"/>
                </a:lnTo>
                <a:lnTo>
                  <a:pt x="1393372" y="313689"/>
                </a:lnTo>
                <a:lnTo>
                  <a:pt x="1434064" y="287019"/>
                </a:lnTo>
                <a:lnTo>
                  <a:pt x="1475512" y="261619"/>
                </a:lnTo>
                <a:lnTo>
                  <a:pt x="1560665" y="213359"/>
                </a:lnTo>
                <a:lnTo>
                  <a:pt x="1592440" y="198119"/>
                </a:lnTo>
                <a:lnTo>
                  <a:pt x="1565860" y="168909"/>
                </a:lnTo>
                <a:lnTo>
                  <a:pt x="1537098" y="140969"/>
                </a:lnTo>
                <a:lnTo>
                  <a:pt x="1506155" y="116839"/>
                </a:lnTo>
                <a:lnTo>
                  <a:pt x="1473031" y="93979"/>
                </a:lnTo>
                <a:lnTo>
                  <a:pt x="1430572" y="71119"/>
                </a:lnTo>
                <a:lnTo>
                  <a:pt x="1386895" y="53339"/>
                </a:lnTo>
                <a:lnTo>
                  <a:pt x="1342189" y="40639"/>
                </a:lnTo>
                <a:lnTo>
                  <a:pt x="1296645" y="31749"/>
                </a:lnTo>
                <a:lnTo>
                  <a:pt x="1250452" y="26669"/>
                </a:lnTo>
                <a:lnTo>
                  <a:pt x="1203801" y="25399"/>
                </a:lnTo>
                <a:lnTo>
                  <a:pt x="1386876" y="25399"/>
                </a:lnTo>
                <a:lnTo>
                  <a:pt x="1450067" y="50799"/>
                </a:lnTo>
                <a:lnTo>
                  <a:pt x="1512370" y="87629"/>
                </a:lnTo>
                <a:lnTo>
                  <a:pt x="1568723" y="133349"/>
                </a:lnTo>
                <a:lnTo>
                  <a:pt x="1617902" y="186689"/>
                </a:lnTo>
                <a:lnTo>
                  <a:pt x="1696488" y="186689"/>
                </a:lnTo>
                <a:lnTo>
                  <a:pt x="1683148" y="191769"/>
                </a:lnTo>
                <a:lnTo>
                  <a:pt x="1637275" y="210819"/>
                </a:lnTo>
                <a:lnTo>
                  <a:pt x="1646280" y="223519"/>
                </a:lnTo>
                <a:lnTo>
                  <a:pt x="1611861" y="223519"/>
                </a:lnTo>
                <a:lnTo>
                  <a:pt x="1560347" y="248919"/>
                </a:lnTo>
                <a:lnTo>
                  <a:pt x="1510286" y="276859"/>
                </a:lnTo>
                <a:lnTo>
                  <a:pt x="1465786" y="304799"/>
                </a:lnTo>
                <a:lnTo>
                  <a:pt x="1422174" y="332739"/>
                </a:lnTo>
                <a:lnTo>
                  <a:pt x="1379451" y="361949"/>
                </a:lnTo>
                <a:lnTo>
                  <a:pt x="1337615" y="392429"/>
                </a:lnTo>
                <a:lnTo>
                  <a:pt x="1296667" y="424179"/>
                </a:lnTo>
                <a:lnTo>
                  <a:pt x="1256608" y="457199"/>
                </a:lnTo>
                <a:lnTo>
                  <a:pt x="1217436" y="491489"/>
                </a:lnTo>
                <a:lnTo>
                  <a:pt x="1179153" y="527049"/>
                </a:lnTo>
                <a:lnTo>
                  <a:pt x="1141758" y="562609"/>
                </a:lnTo>
                <a:lnTo>
                  <a:pt x="1105251" y="599439"/>
                </a:lnTo>
                <a:lnTo>
                  <a:pt x="1069632" y="637539"/>
                </a:lnTo>
                <a:lnTo>
                  <a:pt x="1003163" y="712469"/>
                </a:lnTo>
                <a:lnTo>
                  <a:pt x="971195" y="750569"/>
                </a:lnTo>
                <a:lnTo>
                  <a:pt x="940072" y="789939"/>
                </a:lnTo>
                <a:lnTo>
                  <a:pt x="923005" y="812799"/>
                </a:lnTo>
                <a:close/>
              </a:path>
              <a:path w="2886710" h="812800">
                <a:moveTo>
                  <a:pt x="1696488" y="186689"/>
                </a:moveTo>
                <a:lnTo>
                  <a:pt x="1617902" y="186689"/>
                </a:lnTo>
                <a:lnTo>
                  <a:pt x="1661830" y="167639"/>
                </a:lnTo>
                <a:lnTo>
                  <a:pt x="1706576" y="149859"/>
                </a:lnTo>
                <a:lnTo>
                  <a:pt x="1752023" y="135889"/>
                </a:lnTo>
                <a:lnTo>
                  <a:pt x="1798054" y="123189"/>
                </a:lnTo>
                <a:lnTo>
                  <a:pt x="1844552" y="111759"/>
                </a:lnTo>
                <a:lnTo>
                  <a:pt x="1891398" y="104139"/>
                </a:lnTo>
                <a:lnTo>
                  <a:pt x="1938475" y="99059"/>
                </a:lnTo>
                <a:lnTo>
                  <a:pt x="1985666" y="97789"/>
                </a:lnTo>
                <a:lnTo>
                  <a:pt x="2032853" y="97789"/>
                </a:lnTo>
                <a:lnTo>
                  <a:pt x="2079919" y="102869"/>
                </a:lnTo>
                <a:lnTo>
                  <a:pt x="2126745" y="110489"/>
                </a:lnTo>
                <a:lnTo>
                  <a:pt x="2173215" y="121919"/>
                </a:lnTo>
                <a:lnTo>
                  <a:pt x="2190906" y="128269"/>
                </a:lnTo>
                <a:lnTo>
                  <a:pt x="1972118" y="128269"/>
                </a:lnTo>
                <a:lnTo>
                  <a:pt x="1922807" y="130809"/>
                </a:lnTo>
                <a:lnTo>
                  <a:pt x="1873826" y="137159"/>
                </a:lnTo>
                <a:lnTo>
                  <a:pt x="1825273" y="147319"/>
                </a:lnTo>
                <a:lnTo>
                  <a:pt x="1777244" y="158749"/>
                </a:lnTo>
                <a:lnTo>
                  <a:pt x="1729837" y="173989"/>
                </a:lnTo>
                <a:lnTo>
                  <a:pt x="1696488" y="186689"/>
                </a:lnTo>
                <a:close/>
              </a:path>
              <a:path w="2886710" h="812800">
                <a:moveTo>
                  <a:pt x="2612021" y="660399"/>
                </a:moveTo>
                <a:lnTo>
                  <a:pt x="2580676" y="660399"/>
                </a:lnTo>
                <a:lnTo>
                  <a:pt x="2578395" y="627379"/>
                </a:lnTo>
                <a:lnTo>
                  <a:pt x="2574198" y="595629"/>
                </a:lnTo>
                <a:lnTo>
                  <a:pt x="2560053" y="532129"/>
                </a:lnTo>
                <a:lnTo>
                  <a:pt x="2538469" y="471169"/>
                </a:lnTo>
                <a:lnTo>
                  <a:pt x="2509722" y="412749"/>
                </a:lnTo>
                <a:lnTo>
                  <a:pt x="2483051" y="373379"/>
                </a:lnTo>
                <a:lnTo>
                  <a:pt x="2452658" y="335279"/>
                </a:lnTo>
                <a:lnTo>
                  <a:pt x="2418907" y="299719"/>
                </a:lnTo>
                <a:lnTo>
                  <a:pt x="2382159" y="266699"/>
                </a:lnTo>
                <a:lnTo>
                  <a:pt x="2342774" y="237489"/>
                </a:lnTo>
                <a:lnTo>
                  <a:pt x="2301114" y="210819"/>
                </a:lnTo>
                <a:lnTo>
                  <a:pt x="2257542" y="187959"/>
                </a:lnTo>
                <a:lnTo>
                  <a:pt x="2212417" y="168909"/>
                </a:lnTo>
                <a:lnTo>
                  <a:pt x="2166101" y="152399"/>
                </a:lnTo>
                <a:lnTo>
                  <a:pt x="2118956" y="140969"/>
                </a:lnTo>
                <a:lnTo>
                  <a:pt x="2071344" y="132079"/>
                </a:lnTo>
                <a:lnTo>
                  <a:pt x="2021663" y="128269"/>
                </a:lnTo>
                <a:lnTo>
                  <a:pt x="2190906" y="128269"/>
                </a:lnTo>
                <a:lnTo>
                  <a:pt x="2263586" y="157479"/>
                </a:lnTo>
                <a:lnTo>
                  <a:pt x="2306481" y="179069"/>
                </a:lnTo>
                <a:lnTo>
                  <a:pt x="2347632" y="204469"/>
                </a:lnTo>
                <a:lnTo>
                  <a:pt x="2386774" y="232409"/>
                </a:lnTo>
                <a:lnTo>
                  <a:pt x="2423643" y="262889"/>
                </a:lnTo>
                <a:lnTo>
                  <a:pt x="2457976" y="295909"/>
                </a:lnTo>
                <a:lnTo>
                  <a:pt x="2489507" y="332739"/>
                </a:lnTo>
                <a:lnTo>
                  <a:pt x="2517973" y="370839"/>
                </a:lnTo>
                <a:lnTo>
                  <a:pt x="2543109" y="411479"/>
                </a:lnTo>
                <a:lnTo>
                  <a:pt x="2564652" y="453389"/>
                </a:lnTo>
                <a:lnTo>
                  <a:pt x="2582336" y="499109"/>
                </a:lnTo>
                <a:lnTo>
                  <a:pt x="2595898" y="546099"/>
                </a:lnTo>
                <a:lnTo>
                  <a:pt x="2607027" y="605789"/>
                </a:lnTo>
                <a:lnTo>
                  <a:pt x="2610446" y="636269"/>
                </a:lnTo>
                <a:lnTo>
                  <a:pt x="2612021" y="660399"/>
                </a:lnTo>
                <a:close/>
              </a:path>
              <a:path w="2886710" h="812800">
                <a:moveTo>
                  <a:pt x="1826827" y="812799"/>
                </a:moveTo>
                <a:lnTo>
                  <a:pt x="1798593" y="812799"/>
                </a:lnTo>
                <a:lnTo>
                  <a:pt x="1794745" y="767079"/>
                </a:lnTo>
                <a:lnTo>
                  <a:pt x="1788802" y="716279"/>
                </a:lnTo>
                <a:lnTo>
                  <a:pt x="1781144" y="666749"/>
                </a:lnTo>
                <a:lnTo>
                  <a:pt x="1771771" y="617219"/>
                </a:lnTo>
                <a:lnTo>
                  <a:pt x="1760684" y="568959"/>
                </a:lnTo>
                <a:lnTo>
                  <a:pt x="1747883" y="520699"/>
                </a:lnTo>
                <a:lnTo>
                  <a:pt x="1733367" y="472439"/>
                </a:lnTo>
                <a:lnTo>
                  <a:pt x="1717138" y="424179"/>
                </a:lnTo>
                <a:lnTo>
                  <a:pt x="1696299" y="370839"/>
                </a:lnTo>
                <a:lnTo>
                  <a:pt x="1671806" y="320039"/>
                </a:lnTo>
                <a:lnTo>
                  <a:pt x="1643660" y="270509"/>
                </a:lnTo>
                <a:lnTo>
                  <a:pt x="1611861" y="223519"/>
                </a:lnTo>
                <a:lnTo>
                  <a:pt x="1646280" y="223519"/>
                </a:lnTo>
                <a:lnTo>
                  <a:pt x="1675442" y="267969"/>
                </a:lnTo>
                <a:lnTo>
                  <a:pt x="1707780" y="328929"/>
                </a:lnTo>
                <a:lnTo>
                  <a:pt x="1727681" y="373379"/>
                </a:lnTo>
                <a:lnTo>
                  <a:pt x="1745629" y="419099"/>
                </a:lnTo>
                <a:lnTo>
                  <a:pt x="1761685" y="464819"/>
                </a:lnTo>
                <a:lnTo>
                  <a:pt x="1775910" y="511809"/>
                </a:lnTo>
                <a:lnTo>
                  <a:pt x="1788363" y="560069"/>
                </a:lnTo>
                <a:lnTo>
                  <a:pt x="1799105" y="608329"/>
                </a:lnTo>
                <a:lnTo>
                  <a:pt x="1808196" y="656589"/>
                </a:lnTo>
                <a:lnTo>
                  <a:pt x="1815699" y="704849"/>
                </a:lnTo>
                <a:lnTo>
                  <a:pt x="1821672" y="753109"/>
                </a:lnTo>
                <a:lnTo>
                  <a:pt x="1826176" y="802639"/>
                </a:lnTo>
                <a:lnTo>
                  <a:pt x="1826827" y="812799"/>
                </a:lnTo>
                <a:close/>
              </a:path>
              <a:path w="2886710" h="812800">
                <a:moveTo>
                  <a:pt x="1964817" y="812799"/>
                </a:moveTo>
                <a:lnTo>
                  <a:pt x="1898868" y="812799"/>
                </a:lnTo>
                <a:lnTo>
                  <a:pt x="1930130" y="796289"/>
                </a:lnTo>
                <a:lnTo>
                  <a:pt x="1977283" y="773429"/>
                </a:lnTo>
                <a:lnTo>
                  <a:pt x="2025175" y="751839"/>
                </a:lnTo>
                <a:lnTo>
                  <a:pt x="2073770" y="731519"/>
                </a:lnTo>
                <a:lnTo>
                  <a:pt x="2123031" y="712469"/>
                </a:lnTo>
                <a:lnTo>
                  <a:pt x="2223406" y="681989"/>
                </a:lnTo>
                <a:lnTo>
                  <a:pt x="2274448" y="670559"/>
                </a:lnTo>
                <a:lnTo>
                  <a:pt x="2326010" y="660399"/>
                </a:lnTo>
                <a:lnTo>
                  <a:pt x="2376915" y="654049"/>
                </a:lnTo>
                <a:lnTo>
                  <a:pt x="2427835" y="650239"/>
                </a:lnTo>
                <a:lnTo>
                  <a:pt x="2478769" y="650239"/>
                </a:lnTo>
                <a:lnTo>
                  <a:pt x="2529716" y="654049"/>
                </a:lnTo>
                <a:lnTo>
                  <a:pt x="2580676" y="660399"/>
                </a:lnTo>
                <a:lnTo>
                  <a:pt x="2612021" y="660399"/>
                </a:lnTo>
                <a:lnTo>
                  <a:pt x="2612352" y="665479"/>
                </a:lnTo>
                <a:lnTo>
                  <a:pt x="2612435" y="666749"/>
                </a:lnTo>
                <a:lnTo>
                  <a:pt x="2647530" y="674369"/>
                </a:lnTo>
                <a:lnTo>
                  <a:pt x="2666641" y="680719"/>
                </a:lnTo>
                <a:lnTo>
                  <a:pt x="2439209" y="680719"/>
                </a:lnTo>
                <a:lnTo>
                  <a:pt x="2387888" y="684529"/>
                </a:lnTo>
                <a:lnTo>
                  <a:pt x="2336809" y="690879"/>
                </a:lnTo>
                <a:lnTo>
                  <a:pt x="2286115" y="699769"/>
                </a:lnTo>
                <a:lnTo>
                  <a:pt x="2235945" y="711199"/>
                </a:lnTo>
                <a:lnTo>
                  <a:pt x="2186442" y="725169"/>
                </a:lnTo>
                <a:lnTo>
                  <a:pt x="2139855" y="740409"/>
                </a:lnTo>
                <a:lnTo>
                  <a:pt x="2093868" y="756919"/>
                </a:lnTo>
                <a:lnTo>
                  <a:pt x="2048482" y="774699"/>
                </a:lnTo>
                <a:lnTo>
                  <a:pt x="2003695" y="793749"/>
                </a:lnTo>
                <a:lnTo>
                  <a:pt x="1964817" y="812799"/>
                </a:lnTo>
                <a:close/>
              </a:path>
              <a:path w="2886710" h="812800">
                <a:moveTo>
                  <a:pt x="2604967" y="812799"/>
                </a:moveTo>
                <a:lnTo>
                  <a:pt x="2573989" y="812799"/>
                </a:lnTo>
                <a:lnTo>
                  <a:pt x="2575028" y="805179"/>
                </a:lnTo>
                <a:lnTo>
                  <a:pt x="2579045" y="767079"/>
                </a:lnTo>
                <a:lnTo>
                  <a:pt x="2581302" y="728979"/>
                </a:lnTo>
                <a:lnTo>
                  <a:pt x="2581351" y="725169"/>
                </a:lnTo>
                <a:lnTo>
                  <a:pt x="2581467" y="716279"/>
                </a:lnTo>
                <a:lnTo>
                  <a:pt x="2581583" y="707389"/>
                </a:lnTo>
                <a:lnTo>
                  <a:pt x="2581682" y="699769"/>
                </a:lnTo>
                <a:lnTo>
                  <a:pt x="2581797" y="690879"/>
                </a:lnTo>
                <a:lnTo>
                  <a:pt x="2571865" y="688339"/>
                </a:lnTo>
                <a:lnTo>
                  <a:pt x="2542010" y="684529"/>
                </a:lnTo>
                <a:lnTo>
                  <a:pt x="2490630" y="680719"/>
                </a:lnTo>
                <a:lnTo>
                  <a:pt x="2666641" y="680719"/>
                </a:lnTo>
                <a:lnTo>
                  <a:pt x="2681930" y="685799"/>
                </a:lnTo>
                <a:lnTo>
                  <a:pt x="2712263" y="697229"/>
                </a:lnTo>
                <a:lnTo>
                  <a:pt x="2613204" y="697229"/>
                </a:lnTo>
                <a:lnTo>
                  <a:pt x="2611019" y="750569"/>
                </a:lnTo>
                <a:lnTo>
                  <a:pt x="2606279" y="802639"/>
                </a:lnTo>
                <a:lnTo>
                  <a:pt x="2606164" y="803909"/>
                </a:lnTo>
                <a:lnTo>
                  <a:pt x="2604967" y="812799"/>
                </a:lnTo>
                <a:close/>
              </a:path>
              <a:path w="2886710" h="812800">
                <a:moveTo>
                  <a:pt x="2886392" y="812799"/>
                </a:moveTo>
                <a:lnTo>
                  <a:pt x="2841731" y="812799"/>
                </a:lnTo>
                <a:lnTo>
                  <a:pt x="2834715" y="806449"/>
                </a:lnTo>
                <a:lnTo>
                  <a:pt x="2801914" y="781049"/>
                </a:lnTo>
                <a:lnTo>
                  <a:pt x="2766984" y="758189"/>
                </a:lnTo>
                <a:lnTo>
                  <a:pt x="2730378" y="737869"/>
                </a:lnTo>
                <a:lnTo>
                  <a:pt x="2692546" y="721359"/>
                </a:lnTo>
                <a:lnTo>
                  <a:pt x="2653488" y="707389"/>
                </a:lnTo>
                <a:lnTo>
                  <a:pt x="2613204" y="697229"/>
                </a:lnTo>
                <a:lnTo>
                  <a:pt x="2712263" y="697229"/>
                </a:lnTo>
                <a:lnTo>
                  <a:pt x="2748637" y="713739"/>
                </a:lnTo>
                <a:lnTo>
                  <a:pt x="2804124" y="744219"/>
                </a:lnTo>
                <a:lnTo>
                  <a:pt x="2855115" y="782319"/>
                </a:lnTo>
                <a:lnTo>
                  <a:pt x="2878737" y="803909"/>
                </a:lnTo>
                <a:lnTo>
                  <a:pt x="2886392" y="812799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6" name="object 2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6800" y="1028699"/>
            <a:ext cx="2514599" cy="761999"/>
          </a:xfrm>
          <a:prstGeom prst="rect">
            <a:avLst/>
          </a:prstGeom>
        </p:spPr>
      </p:pic>
      <p:sp>
        <p:nvSpPr>
          <p:cNvPr id="27" name="object 27" descr=""/>
          <p:cNvSpPr/>
          <p:nvPr/>
        </p:nvSpPr>
        <p:spPr>
          <a:xfrm>
            <a:off x="1001764" y="6039979"/>
            <a:ext cx="5176520" cy="694055"/>
          </a:xfrm>
          <a:custGeom>
            <a:avLst/>
            <a:gdLst/>
            <a:ahLst/>
            <a:cxnLst/>
            <a:rect l="l" t="t" r="r" b="b"/>
            <a:pathLst>
              <a:path w="5176520" h="694054">
                <a:moveTo>
                  <a:pt x="5089377" y="693684"/>
                </a:moveTo>
                <a:lnTo>
                  <a:pt x="86710" y="693684"/>
                </a:lnTo>
                <a:lnTo>
                  <a:pt x="52958" y="686870"/>
                </a:lnTo>
                <a:lnTo>
                  <a:pt x="25396" y="668288"/>
                </a:lnTo>
                <a:lnTo>
                  <a:pt x="6814" y="640726"/>
                </a:lnTo>
                <a:lnTo>
                  <a:pt x="0" y="606975"/>
                </a:lnTo>
                <a:lnTo>
                  <a:pt x="0" y="86710"/>
                </a:lnTo>
                <a:lnTo>
                  <a:pt x="6814" y="52958"/>
                </a:lnTo>
                <a:lnTo>
                  <a:pt x="25396" y="25396"/>
                </a:lnTo>
                <a:lnTo>
                  <a:pt x="52958" y="6814"/>
                </a:lnTo>
                <a:lnTo>
                  <a:pt x="86710" y="0"/>
                </a:lnTo>
                <a:lnTo>
                  <a:pt x="5089377" y="0"/>
                </a:lnTo>
                <a:lnTo>
                  <a:pt x="5123129" y="6814"/>
                </a:lnTo>
                <a:lnTo>
                  <a:pt x="5150689" y="25396"/>
                </a:lnTo>
                <a:lnTo>
                  <a:pt x="5169270" y="52958"/>
                </a:lnTo>
                <a:lnTo>
                  <a:pt x="5176083" y="86710"/>
                </a:lnTo>
                <a:lnTo>
                  <a:pt x="5176083" y="606975"/>
                </a:lnTo>
                <a:lnTo>
                  <a:pt x="5169270" y="640726"/>
                </a:lnTo>
                <a:lnTo>
                  <a:pt x="5150689" y="668288"/>
                </a:lnTo>
                <a:lnTo>
                  <a:pt x="5123129" y="686870"/>
                </a:lnTo>
                <a:lnTo>
                  <a:pt x="5089377" y="693684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 descr=""/>
          <p:cNvSpPr txBox="1"/>
          <p:nvPr/>
        </p:nvSpPr>
        <p:spPr>
          <a:xfrm>
            <a:off x="1016000" y="3441015"/>
            <a:ext cx="12973685" cy="3222625"/>
          </a:xfrm>
          <a:prstGeom prst="rect">
            <a:avLst/>
          </a:prstGeom>
        </p:spPr>
        <p:txBody>
          <a:bodyPr wrap="square" lIns="0" tIns="95885" rIns="0" bIns="0" rtlCol="0" vert="horz">
            <a:spAutoFit/>
          </a:bodyPr>
          <a:lstStyle/>
          <a:p>
            <a:pPr marL="12700" marR="5080">
              <a:lnSpc>
                <a:spcPts val="8180"/>
              </a:lnSpc>
              <a:spcBef>
                <a:spcPts val="755"/>
              </a:spcBef>
            </a:pPr>
            <a:r>
              <a:rPr dirty="0" sz="7200" spc="715" b="1">
                <a:solidFill>
                  <a:srgbClr val="FFFFFF"/>
                </a:solidFill>
                <a:latin typeface="Trebuchet MS"/>
                <a:cs typeface="Trebuchet MS"/>
              </a:rPr>
              <a:t>IRIS</a:t>
            </a:r>
            <a:r>
              <a:rPr dirty="0" sz="7200" spc="-2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7200" b="1">
                <a:solidFill>
                  <a:srgbClr val="FFFFFF"/>
                </a:solidFill>
                <a:latin typeface="Trebuchet MS"/>
                <a:cs typeface="Trebuchet MS"/>
              </a:rPr>
              <a:t>PLANTS</a:t>
            </a:r>
            <a:r>
              <a:rPr dirty="0" sz="7200" spc="-28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7200" spc="290" b="1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dirty="0" sz="7200" spc="-28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7200" spc="355" b="1">
                <a:solidFill>
                  <a:srgbClr val="FFFFFF"/>
                </a:solidFill>
                <a:latin typeface="Trebuchet MS"/>
                <a:cs typeface="Trebuchet MS"/>
              </a:rPr>
              <a:t>DECISION </a:t>
            </a:r>
            <a:r>
              <a:rPr dirty="0" sz="7200" spc="-70" b="1">
                <a:solidFill>
                  <a:srgbClr val="FFFFFF"/>
                </a:solidFill>
                <a:latin typeface="Trebuchet MS"/>
                <a:cs typeface="Trebuchet MS"/>
              </a:rPr>
              <a:t>TREE</a:t>
            </a:r>
            <a:r>
              <a:rPr dirty="0" sz="7200" spc="-46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7200" spc="240" b="1">
                <a:solidFill>
                  <a:srgbClr val="FFFFFF"/>
                </a:solidFill>
                <a:latin typeface="Trebuchet MS"/>
                <a:cs typeface="Trebuchet MS"/>
              </a:rPr>
              <a:t>CLASSIFIER</a:t>
            </a:r>
            <a:endParaRPr sz="7200">
              <a:latin typeface="Trebuchet MS"/>
              <a:cs typeface="Trebuchet MS"/>
            </a:endParaRPr>
          </a:p>
          <a:p>
            <a:pPr marL="50800">
              <a:lnSpc>
                <a:spcPct val="100000"/>
              </a:lnSpc>
              <a:spcBef>
                <a:spcPts val="3354"/>
              </a:spcBef>
            </a:pPr>
            <a:r>
              <a:rPr dirty="0" sz="4000" spc="325">
                <a:solidFill>
                  <a:srgbClr val="FFFFFF"/>
                </a:solidFill>
                <a:latin typeface="Trebuchet MS"/>
                <a:cs typeface="Trebuchet MS"/>
              </a:rPr>
              <a:t>DIMAS</a:t>
            </a:r>
            <a:r>
              <a:rPr dirty="0" sz="4000" spc="-1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35">
                <a:solidFill>
                  <a:srgbClr val="FFFFFF"/>
                </a:solidFill>
                <a:latin typeface="Trebuchet MS"/>
                <a:cs typeface="Trebuchet MS"/>
              </a:rPr>
              <a:t>TRIPANGESTU</a:t>
            </a:r>
            <a:endParaRPr sz="4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700" y="1028699"/>
            <a:ext cx="16230600" cy="8229600"/>
            <a:chOff x="1028700" y="1028699"/>
            <a:chExt cx="16230600" cy="8229600"/>
          </a:xfrm>
        </p:grpSpPr>
        <p:sp>
          <p:nvSpPr>
            <p:cNvPr id="3" name="object 3" descr=""/>
            <p:cNvSpPr/>
            <p:nvPr/>
          </p:nvSpPr>
          <p:spPr>
            <a:xfrm>
              <a:off x="1028700" y="1028699"/>
              <a:ext cx="16230600" cy="8229600"/>
            </a:xfrm>
            <a:custGeom>
              <a:avLst/>
              <a:gdLst/>
              <a:ahLst/>
              <a:cxnLst/>
              <a:rect l="l" t="t" r="r" b="b"/>
              <a:pathLst>
                <a:path w="16230600" h="8229600">
                  <a:moveTo>
                    <a:pt x="16230600" y="8229600"/>
                  </a:moveTo>
                  <a:lnTo>
                    <a:pt x="0" y="8229600"/>
                  </a:lnTo>
                  <a:lnTo>
                    <a:pt x="0" y="0"/>
                  </a:lnTo>
                  <a:lnTo>
                    <a:pt x="16230600" y="0"/>
                  </a:lnTo>
                  <a:lnTo>
                    <a:pt x="16230600" y="8229600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66795" y="2876065"/>
              <a:ext cx="11353799" cy="53720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84209" rIns="0" bIns="0" rtlCol="0" vert="horz">
            <a:spAutoFit/>
          </a:bodyPr>
          <a:lstStyle/>
          <a:p>
            <a:pPr marL="3625215">
              <a:lnSpc>
                <a:spcPct val="100000"/>
              </a:lnSpc>
              <a:spcBef>
                <a:spcPts val="100"/>
              </a:spcBef>
            </a:pPr>
            <a:r>
              <a:rPr dirty="0" spc="225">
                <a:solidFill>
                  <a:srgbClr val="093A46"/>
                </a:solidFill>
              </a:rPr>
              <a:t>DATA</a:t>
            </a:r>
            <a:r>
              <a:rPr dirty="0" spc="60">
                <a:solidFill>
                  <a:srgbClr val="093A46"/>
                </a:solidFill>
              </a:rPr>
              <a:t> </a:t>
            </a:r>
            <a:r>
              <a:rPr dirty="0" spc="450">
                <a:solidFill>
                  <a:srgbClr val="093A46"/>
                </a:solidFill>
              </a:rPr>
              <a:t>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700" y="457192"/>
            <a:ext cx="16230600" cy="9620885"/>
            <a:chOff x="1028700" y="457192"/>
            <a:chExt cx="16230600" cy="9620885"/>
          </a:xfrm>
        </p:grpSpPr>
        <p:sp>
          <p:nvSpPr>
            <p:cNvPr id="3" name="object 3" descr=""/>
            <p:cNvSpPr/>
            <p:nvPr/>
          </p:nvSpPr>
          <p:spPr>
            <a:xfrm>
              <a:off x="1028700" y="457192"/>
              <a:ext cx="16230600" cy="9620885"/>
            </a:xfrm>
            <a:custGeom>
              <a:avLst/>
              <a:gdLst/>
              <a:ahLst/>
              <a:cxnLst/>
              <a:rect l="l" t="t" r="r" b="b"/>
              <a:pathLst>
                <a:path w="16230600" h="9620885">
                  <a:moveTo>
                    <a:pt x="16230599" y="9620676"/>
                  </a:moveTo>
                  <a:lnTo>
                    <a:pt x="0" y="9620676"/>
                  </a:lnTo>
                  <a:lnTo>
                    <a:pt x="0" y="0"/>
                  </a:lnTo>
                  <a:lnTo>
                    <a:pt x="16230599" y="0"/>
                  </a:lnTo>
                  <a:lnTo>
                    <a:pt x="16230599" y="9620676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8435" y="1909785"/>
              <a:ext cx="15589735" cy="789620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625215">
              <a:lnSpc>
                <a:spcPct val="100000"/>
              </a:lnSpc>
              <a:spcBef>
                <a:spcPts val="100"/>
              </a:spcBef>
            </a:pPr>
            <a:r>
              <a:rPr dirty="0" spc="225"/>
              <a:t>DATA</a:t>
            </a:r>
            <a:r>
              <a:rPr dirty="0" spc="60"/>
              <a:t> </a:t>
            </a:r>
            <a:r>
              <a:rPr dirty="0" spc="450"/>
              <a:t>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071999" y="9260458"/>
            <a:ext cx="3216000" cy="1026540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8375523" y="9686302"/>
            <a:ext cx="2491105" cy="600710"/>
          </a:xfrm>
          <a:custGeom>
            <a:avLst/>
            <a:gdLst/>
            <a:ahLst/>
            <a:cxnLst/>
            <a:rect l="l" t="t" r="r" b="b"/>
            <a:pathLst>
              <a:path w="2491104" h="600709">
                <a:moveTo>
                  <a:pt x="994803" y="461695"/>
                </a:moveTo>
                <a:lnTo>
                  <a:pt x="993317" y="454012"/>
                </a:lnTo>
                <a:lnTo>
                  <a:pt x="989558" y="451485"/>
                </a:lnTo>
                <a:lnTo>
                  <a:pt x="882777" y="472757"/>
                </a:lnTo>
                <a:lnTo>
                  <a:pt x="832053" y="483628"/>
                </a:lnTo>
                <a:lnTo>
                  <a:pt x="781812" y="494906"/>
                </a:lnTo>
                <a:lnTo>
                  <a:pt x="732066" y="506628"/>
                </a:lnTo>
                <a:lnTo>
                  <a:pt x="682790" y="518782"/>
                </a:lnTo>
                <a:lnTo>
                  <a:pt x="634009" y="531418"/>
                </a:lnTo>
                <a:lnTo>
                  <a:pt x="585698" y="544525"/>
                </a:lnTo>
                <a:lnTo>
                  <a:pt x="537870" y="558126"/>
                </a:lnTo>
                <a:lnTo>
                  <a:pt x="490524" y="572249"/>
                </a:lnTo>
                <a:lnTo>
                  <a:pt x="443649" y="586892"/>
                </a:lnTo>
                <a:lnTo>
                  <a:pt x="401485" y="600697"/>
                </a:lnTo>
                <a:lnTo>
                  <a:pt x="447268" y="600697"/>
                </a:lnTo>
                <a:lnTo>
                  <a:pt x="484911" y="588810"/>
                </a:lnTo>
                <a:lnTo>
                  <a:pt x="532980" y="574344"/>
                </a:lnTo>
                <a:lnTo>
                  <a:pt x="581545" y="560412"/>
                </a:lnTo>
                <a:lnTo>
                  <a:pt x="630631" y="547001"/>
                </a:lnTo>
                <a:lnTo>
                  <a:pt x="680212" y="534085"/>
                </a:lnTo>
                <a:lnTo>
                  <a:pt x="730300" y="521652"/>
                </a:lnTo>
                <a:lnTo>
                  <a:pt x="780897" y="509676"/>
                </a:lnTo>
                <a:lnTo>
                  <a:pt x="832002" y="498170"/>
                </a:lnTo>
                <a:lnTo>
                  <a:pt x="883615" y="487083"/>
                </a:lnTo>
                <a:lnTo>
                  <a:pt x="992263" y="465404"/>
                </a:lnTo>
                <a:lnTo>
                  <a:pt x="994803" y="461695"/>
                </a:lnTo>
                <a:close/>
              </a:path>
              <a:path w="2491104" h="600709">
                <a:moveTo>
                  <a:pt x="2422614" y="600697"/>
                </a:moveTo>
                <a:lnTo>
                  <a:pt x="2385237" y="565378"/>
                </a:lnTo>
                <a:lnTo>
                  <a:pt x="2344851" y="531418"/>
                </a:lnTo>
                <a:lnTo>
                  <a:pt x="2301379" y="498729"/>
                </a:lnTo>
                <a:lnTo>
                  <a:pt x="2260181" y="470827"/>
                </a:lnTo>
                <a:lnTo>
                  <a:pt x="2217839" y="444868"/>
                </a:lnTo>
                <a:lnTo>
                  <a:pt x="2174443" y="420776"/>
                </a:lnTo>
                <a:lnTo>
                  <a:pt x="2130044" y="398487"/>
                </a:lnTo>
                <a:lnTo>
                  <a:pt x="2084730" y="377913"/>
                </a:lnTo>
                <a:lnTo>
                  <a:pt x="2038553" y="358990"/>
                </a:lnTo>
                <a:lnTo>
                  <a:pt x="1991588" y="341668"/>
                </a:lnTo>
                <a:lnTo>
                  <a:pt x="1943925" y="325856"/>
                </a:lnTo>
                <a:lnTo>
                  <a:pt x="1895602" y="311480"/>
                </a:lnTo>
                <a:lnTo>
                  <a:pt x="1846707" y="298488"/>
                </a:lnTo>
                <a:lnTo>
                  <a:pt x="1797316" y="286791"/>
                </a:lnTo>
                <a:lnTo>
                  <a:pt x="1747481" y="276339"/>
                </a:lnTo>
                <a:lnTo>
                  <a:pt x="1697278" y="267042"/>
                </a:lnTo>
                <a:lnTo>
                  <a:pt x="1646770" y="258838"/>
                </a:lnTo>
                <a:lnTo>
                  <a:pt x="1596047" y="251663"/>
                </a:lnTo>
                <a:lnTo>
                  <a:pt x="1545170" y="245427"/>
                </a:lnTo>
                <a:lnTo>
                  <a:pt x="1494205" y="240080"/>
                </a:lnTo>
                <a:lnTo>
                  <a:pt x="1443215" y="235546"/>
                </a:lnTo>
                <a:lnTo>
                  <a:pt x="1392275" y="231762"/>
                </a:lnTo>
                <a:lnTo>
                  <a:pt x="1341462" y="228638"/>
                </a:lnTo>
                <a:lnTo>
                  <a:pt x="1290840" y="226123"/>
                </a:lnTo>
                <a:lnTo>
                  <a:pt x="1189228" y="222567"/>
                </a:lnTo>
                <a:lnTo>
                  <a:pt x="1188834" y="222567"/>
                </a:lnTo>
                <a:lnTo>
                  <a:pt x="1089012" y="220599"/>
                </a:lnTo>
                <a:lnTo>
                  <a:pt x="917613" y="219176"/>
                </a:lnTo>
                <a:lnTo>
                  <a:pt x="882154" y="219176"/>
                </a:lnTo>
                <a:lnTo>
                  <a:pt x="833628" y="219544"/>
                </a:lnTo>
                <a:lnTo>
                  <a:pt x="784479" y="220599"/>
                </a:lnTo>
                <a:lnTo>
                  <a:pt x="734974" y="222567"/>
                </a:lnTo>
                <a:lnTo>
                  <a:pt x="685355" y="225679"/>
                </a:lnTo>
                <a:lnTo>
                  <a:pt x="635889" y="230149"/>
                </a:lnTo>
                <a:lnTo>
                  <a:pt x="586854" y="236232"/>
                </a:lnTo>
                <a:lnTo>
                  <a:pt x="538480" y="244144"/>
                </a:lnTo>
                <a:lnTo>
                  <a:pt x="491045" y="254127"/>
                </a:lnTo>
                <a:lnTo>
                  <a:pt x="444817" y="266395"/>
                </a:lnTo>
                <a:lnTo>
                  <a:pt x="400024" y="281178"/>
                </a:lnTo>
                <a:lnTo>
                  <a:pt x="359791" y="298488"/>
                </a:lnTo>
                <a:lnTo>
                  <a:pt x="321729" y="325551"/>
                </a:lnTo>
                <a:lnTo>
                  <a:pt x="300482" y="362064"/>
                </a:lnTo>
                <a:lnTo>
                  <a:pt x="291274" y="394487"/>
                </a:lnTo>
                <a:lnTo>
                  <a:pt x="289674" y="399846"/>
                </a:lnTo>
                <a:lnTo>
                  <a:pt x="273761" y="440118"/>
                </a:lnTo>
                <a:lnTo>
                  <a:pt x="263131" y="458889"/>
                </a:lnTo>
                <a:lnTo>
                  <a:pt x="263842" y="461733"/>
                </a:lnTo>
                <a:lnTo>
                  <a:pt x="187591" y="497052"/>
                </a:lnTo>
                <a:lnTo>
                  <a:pt x="145021" y="518490"/>
                </a:lnTo>
                <a:lnTo>
                  <a:pt x="102870" y="540905"/>
                </a:lnTo>
                <a:lnTo>
                  <a:pt x="61137" y="564248"/>
                </a:lnTo>
                <a:lnTo>
                  <a:pt x="19812" y="588518"/>
                </a:lnTo>
                <a:lnTo>
                  <a:pt x="0" y="600697"/>
                </a:lnTo>
                <a:lnTo>
                  <a:pt x="27190" y="600697"/>
                </a:lnTo>
                <a:lnTo>
                  <a:pt x="68262" y="576465"/>
                </a:lnTo>
                <a:lnTo>
                  <a:pt x="109740" y="553262"/>
                </a:lnTo>
                <a:lnTo>
                  <a:pt x="151612" y="530999"/>
                </a:lnTo>
                <a:lnTo>
                  <a:pt x="193890" y="509714"/>
                </a:lnTo>
                <a:lnTo>
                  <a:pt x="236575" y="489407"/>
                </a:lnTo>
                <a:lnTo>
                  <a:pt x="279692" y="470128"/>
                </a:lnTo>
                <a:lnTo>
                  <a:pt x="323215" y="451904"/>
                </a:lnTo>
                <a:lnTo>
                  <a:pt x="367169" y="434746"/>
                </a:lnTo>
                <a:lnTo>
                  <a:pt x="411556" y="418693"/>
                </a:lnTo>
                <a:lnTo>
                  <a:pt x="456387" y="403758"/>
                </a:lnTo>
                <a:lnTo>
                  <a:pt x="501637" y="389991"/>
                </a:lnTo>
                <a:lnTo>
                  <a:pt x="547344" y="377405"/>
                </a:lnTo>
                <a:lnTo>
                  <a:pt x="593509" y="366026"/>
                </a:lnTo>
                <a:lnTo>
                  <a:pt x="640118" y="355892"/>
                </a:lnTo>
                <a:lnTo>
                  <a:pt x="687184" y="347014"/>
                </a:lnTo>
                <a:lnTo>
                  <a:pt x="734707" y="339420"/>
                </a:lnTo>
                <a:lnTo>
                  <a:pt x="783018" y="333133"/>
                </a:lnTo>
                <a:lnTo>
                  <a:pt x="831189" y="328231"/>
                </a:lnTo>
                <a:lnTo>
                  <a:pt x="880135" y="324688"/>
                </a:lnTo>
                <a:lnTo>
                  <a:pt x="929576" y="322529"/>
                </a:lnTo>
                <a:lnTo>
                  <a:pt x="979487" y="321805"/>
                </a:lnTo>
                <a:lnTo>
                  <a:pt x="1029906" y="322529"/>
                </a:lnTo>
                <a:lnTo>
                  <a:pt x="1079563" y="324688"/>
                </a:lnTo>
                <a:lnTo>
                  <a:pt x="1080058" y="324688"/>
                </a:lnTo>
                <a:lnTo>
                  <a:pt x="1132217" y="328447"/>
                </a:lnTo>
                <a:lnTo>
                  <a:pt x="1136142" y="328790"/>
                </a:lnTo>
                <a:lnTo>
                  <a:pt x="1139596" y="325920"/>
                </a:lnTo>
                <a:lnTo>
                  <a:pt x="1139698" y="324688"/>
                </a:lnTo>
                <a:lnTo>
                  <a:pt x="1139952" y="321805"/>
                </a:lnTo>
                <a:lnTo>
                  <a:pt x="1140282" y="318160"/>
                </a:lnTo>
                <a:lnTo>
                  <a:pt x="1137373" y="314731"/>
                </a:lnTo>
                <a:lnTo>
                  <a:pt x="1133462" y="314401"/>
                </a:lnTo>
                <a:lnTo>
                  <a:pt x="1080922" y="310603"/>
                </a:lnTo>
                <a:lnTo>
                  <a:pt x="1080465" y="310603"/>
                </a:lnTo>
                <a:lnTo>
                  <a:pt x="1030236" y="308432"/>
                </a:lnTo>
                <a:lnTo>
                  <a:pt x="979373" y="307695"/>
                </a:lnTo>
                <a:lnTo>
                  <a:pt x="929093" y="308432"/>
                </a:lnTo>
                <a:lnTo>
                  <a:pt x="879170" y="310603"/>
                </a:lnTo>
                <a:lnTo>
                  <a:pt x="829792" y="314185"/>
                </a:lnTo>
                <a:lnTo>
                  <a:pt x="780910" y="319151"/>
                </a:lnTo>
                <a:lnTo>
                  <a:pt x="732510" y="325475"/>
                </a:lnTo>
                <a:lnTo>
                  <a:pt x="684593" y="333133"/>
                </a:lnTo>
                <a:lnTo>
                  <a:pt x="637133" y="342074"/>
                </a:lnTo>
                <a:lnTo>
                  <a:pt x="590156" y="352298"/>
                </a:lnTo>
                <a:lnTo>
                  <a:pt x="543636" y="363778"/>
                </a:lnTo>
                <a:lnTo>
                  <a:pt x="497573" y="376466"/>
                </a:lnTo>
                <a:lnTo>
                  <a:pt x="451967" y="390334"/>
                </a:lnTo>
                <a:lnTo>
                  <a:pt x="406806" y="405384"/>
                </a:lnTo>
                <a:lnTo>
                  <a:pt x="362089" y="421551"/>
                </a:lnTo>
                <a:lnTo>
                  <a:pt x="317817" y="438835"/>
                </a:lnTo>
                <a:lnTo>
                  <a:pt x="282575" y="453605"/>
                </a:lnTo>
                <a:lnTo>
                  <a:pt x="286550" y="446481"/>
                </a:lnTo>
                <a:lnTo>
                  <a:pt x="303390" y="403872"/>
                </a:lnTo>
                <a:lnTo>
                  <a:pt x="310134" y="379514"/>
                </a:lnTo>
                <a:lnTo>
                  <a:pt x="312013" y="372948"/>
                </a:lnTo>
                <a:lnTo>
                  <a:pt x="332320" y="335114"/>
                </a:lnTo>
                <a:lnTo>
                  <a:pt x="366217" y="311150"/>
                </a:lnTo>
                <a:lnTo>
                  <a:pt x="405003" y="294487"/>
                </a:lnTo>
                <a:lnTo>
                  <a:pt x="453250" y="278701"/>
                </a:lnTo>
                <a:lnTo>
                  <a:pt x="503707" y="265734"/>
                </a:lnTo>
                <a:lnTo>
                  <a:pt x="503847" y="265734"/>
                </a:lnTo>
                <a:lnTo>
                  <a:pt x="554609" y="255651"/>
                </a:lnTo>
                <a:lnTo>
                  <a:pt x="607060" y="247789"/>
                </a:lnTo>
                <a:lnTo>
                  <a:pt x="660273" y="241985"/>
                </a:lnTo>
                <a:lnTo>
                  <a:pt x="713917" y="237947"/>
                </a:lnTo>
                <a:lnTo>
                  <a:pt x="767664" y="235356"/>
                </a:lnTo>
                <a:lnTo>
                  <a:pt x="823849" y="233870"/>
                </a:lnTo>
                <a:lnTo>
                  <a:pt x="828027" y="233870"/>
                </a:lnTo>
                <a:lnTo>
                  <a:pt x="874179" y="233387"/>
                </a:lnTo>
                <a:lnTo>
                  <a:pt x="921169" y="233387"/>
                </a:lnTo>
                <a:lnTo>
                  <a:pt x="1134592" y="235546"/>
                </a:lnTo>
                <a:lnTo>
                  <a:pt x="1136281" y="235546"/>
                </a:lnTo>
                <a:lnTo>
                  <a:pt x="1240294" y="238328"/>
                </a:lnTo>
                <a:lnTo>
                  <a:pt x="1290523" y="240322"/>
                </a:lnTo>
                <a:lnTo>
                  <a:pt x="1340980" y="242836"/>
                </a:lnTo>
                <a:lnTo>
                  <a:pt x="1391589" y="245948"/>
                </a:lnTo>
                <a:lnTo>
                  <a:pt x="1442288" y="249720"/>
                </a:lnTo>
                <a:lnTo>
                  <a:pt x="1491754" y="254127"/>
                </a:lnTo>
                <a:lnTo>
                  <a:pt x="1491945" y="254127"/>
                </a:lnTo>
                <a:lnTo>
                  <a:pt x="1543697" y="259549"/>
                </a:lnTo>
                <a:lnTo>
                  <a:pt x="1594256" y="265734"/>
                </a:lnTo>
                <a:lnTo>
                  <a:pt x="1644637" y="272859"/>
                </a:lnTo>
                <a:lnTo>
                  <a:pt x="1694776" y="281000"/>
                </a:lnTo>
                <a:lnTo>
                  <a:pt x="1744599" y="290220"/>
                </a:lnTo>
                <a:lnTo>
                  <a:pt x="1794027" y="300583"/>
                </a:lnTo>
                <a:lnTo>
                  <a:pt x="1843011" y="312166"/>
                </a:lnTo>
                <a:lnTo>
                  <a:pt x="1891474" y="325043"/>
                </a:lnTo>
                <a:lnTo>
                  <a:pt x="1939353" y="339280"/>
                </a:lnTo>
                <a:lnTo>
                  <a:pt x="1986572" y="354926"/>
                </a:lnTo>
                <a:lnTo>
                  <a:pt x="2033066" y="372084"/>
                </a:lnTo>
                <a:lnTo>
                  <a:pt x="2078774" y="390791"/>
                </a:lnTo>
                <a:lnTo>
                  <a:pt x="2123617" y="411137"/>
                </a:lnTo>
                <a:lnTo>
                  <a:pt x="2167534" y="433197"/>
                </a:lnTo>
                <a:lnTo>
                  <a:pt x="2210447" y="457009"/>
                </a:lnTo>
                <a:lnTo>
                  <a:pt x="2252307" y="482676"/>
                </a:lnTo>
                <a:lnTo>
                  <a:pt x="2293035" y="510247"/>
                </a:lnTo>
                <a:lnTo>
                  <a:pt x="2335733" y="542353"/>
                </a:lnTo>
                <a:lnTo>
                  <a:pt x="2375408" y="575716"/>
                </a:lnTo>
                <a:lnTo>
                  <a:pt x="2401951" y="600697"/>
                </a:lnTo>
                <a:lnTo>
                  <a:pt x="2422614" y="600697"/>
                </a:lnTo>
                <a:close/>
              </a:path>
              <a:path w="2491104" h="600709">
                <a:moveTo>
                  <a:pt x="2490927" y="600697"/>
                </a:moveTo>
                <a:lnTo>
                  <a:pt x="2456091" y="542010"/>
                </a:lnTo>
                <a:lnTo>
                  <a:pt x="2428964" y="500227"/>
                </a:lnTo>
                <a:lnTo>
                  <a:pt x="2400643" y="459587"/>
                </a:lnTo>
                <a:lnTo>
                  <a:pt x="2371153" y="420154"/>
                </a:lnTo>
                <a:lnTo>
                  <a:pt x="2340546" y="382016"/>
                </a:lnTo>
                <a:lnTo>
                  <a:pt x="2308822" y="345224"/>
                </a:lnTo>
                <a:lnTo>
                  <a:pt x="2276005" y="309880"/>
                </a:lnTo>
                <a:lnTo>
                  <a:pt x="2242147" y="276034"/>
                </a:lnTo>
                <a:lnTo>
                  <a:pt x="2207260" y="243776"/>
                </a:lnTo>
                <a:lnTo>
                  <a:pt x="2168029" y="210451"/>
                </a:lnTo>
                <a:lnTo>
                  <a:pt x="2127631" y="179197"/>
                </a:lnTo>
                <a:lnTo>
                  <a:pt x="2086102" y="150114"/>
                </a:lnTo>
                <a:lnTo>
                  <a:pt x="2043468" y="123278"/>
                </a:lnTo>
                <a:lnTo>
                  <a:pt x="1999767" y="98806"/>
                </a:lnTo>
                <a:lnTo>
                  <a:pt x="1955038" y="76796"/>
                </a:lnTo>
                <a:lnTo>
                  <a:pt x="1909318" y="57353"/>
                </a:lnTo>
                <a:lnTo>
                  <a:pt x="1862632" y="40563"/>
                </a:lnTo>
                <a:lnTo>
                  <a:pt x="1815033" y="26517"/>
                </a:lnTo>
                <a:lnTo>
                  <a:pt x="1766531" y="15328"/>
                </a:lnTo>
                <a:lnTo>
                  <a:pt x="1759178" y="14109"/>
                </a:lnTo>
                <a:lnTo>
                  <a:pt x="1717167" y="7099"/>
                </a:lnTo>
                <a:lnTo>
                  <a:pt x="1671193" y="2235"/>
                </a:lnTo>
                <a:lnTo>
                  <a:pt x="1624584" y="0"/>
                </a:lnTo>
                <a:lnTo>
                  <a:pt x="1577365" y="482"/>
                </a:lnTo>
                <a:lnTo>
                  <a:pt x="1529549" y="3759"/>
                </a:lnTo>
                <a:lnTo>
                  <a:pt x="1481175" y="9893"/>
                </a:lnTo>
                <a:lnTo>
                  <a:pt x="1432280" y="18961"/>
                </a:lnTo>
                <a:lnTo>
                  <a:pt x="1382877" y="31026"/>
                </a:lnTo>
                <a:lnTo>
                  <a:pt x="1332992" y="46177"/>
                </a:lnTo>
                <a:lnTo>
                  <a:pt x="1282661" y="64465"/>
                </a:lnTo>
                <a:lnTo>
                  <a:pt x="1231912" y="85991"/>
                </a:lnTo>
                <a:lnTo>
                  <a:pt x="1180769" y="110807"/>
                </a:lnTo>
                <a:lnTo>
                  <a:pt x="1129258" y="138988"/>
                </a:lnTo>
                <a:lnTo>
                  <a:pt x="1124724" y="145275"/>
                </a:lnTo>
                <a:lnTo>
                  <a:pt x="1128687" y="152006"/>
                </a:lnTo>
                <a:lnTo>
                  <a:pt x="1133043" y="153136"/>
                </a:lnTo>
                <a:lnTo>
                  <a:pt x="1136434" y="151180"/>
                </a:lnTo>
                <a:lnTo>
                  <a:pt x="1187424" y="123278"/>
                </a:lnTo>
                <a:lnTo>
                  <a:pt x="1237856" y="98806"/>
                </a:lnTo>
                <a:lnTo>
                  <a:pt x="1287881" y="77597"/>
                </a:lnTo>
                <a:lnTo>
                  <a:pt x="1337500" y="59550"/>
                </a:lnTo>
                <a:lnTo>
                  <a:pt x="1386649" y="44627"/>
                </a:lnTo>
                <a:lnTo>
                  <a:pt x="1435290" y="32740"/>
                </a:lnTo>
                <a:lnTo>
                  <a:pt x="1483410" y="23825"/>
                </a:lnTo>
                <a:lnTo>
                  <a:pt x="1530985" y="17792"/>
                </a:lnTo>
                <a:lnTo>
                  <a:pt x="1577987" y="14579"/>
                </a:lnTo>
                <a:lnTo>
                  <a:pt x="1624368" y="14109"/>
                </a:lnTo>
                <a:lnTo>
                  <a:pt x="1670138" y="16294"/>
                </a:lnTo>
                <a:lnTo>
                  <a:pt x="1715249" y="21082"/>
                </a:lnTo>
                <a:lnTo>
                  <a:pt x="1763712" y="29159"/>
                </a:lnTo>
                <a:lnTo>
                  <a:pt x="1811362" y="40157"/>
                </a:lnTo>
                <a:lnTo>
                  <a:pt x="1858162" y="53949"/>
                </a:lnTo>
                <a:lnTo>
                  <a:pt x="1904072" y="70472"/>
                </a:lnTo>
                <a:lnTo>
                  <a:pt x="1949069" y="89611"/>
                </a:lnTo>
                <a:lnTo>
                  <a:pt x="1993099" y="111277"/>
                </a:lnTo>
                <a:lnTo>
                  <a:pt x="2036152" y="135382"/>
                </a:lnTo>
                <a:lnTo>
                  <a:pt x="2078177" y="161823"/>
                </a:lnTo>
                <a:lnTo>
                  <a:pt x="2119147" y="190525"/>
                </a:lnTo>
                <a:lnTo>
                  <a:pt x="2159025" y="221373"/>
                </a:lnTo>
                <a:lnTo>
                  <a:pt x="2197773" y="254279"/>
                </a:lnTo>
                <a:lnTo>
                  <a:pt x="2232279" y="286194"/>
                </a:lnTo>
                <a:lnTo>
                  <a:pt x="2265781" y="319684"/>
                </a:lnTo>
                <a:lnTo>
                  <a:pt x="2298242" y="354672"/>
                </a:lnTo>
                <a:lnTo>
                  <a:pt x="2329650" y="391083"/>
                </a:lnTo>
                <a:lnTo>
                  <a:pt x="2359952" y="428853"/>
                </a:lnTo>
                <a:lnTo>
                  <a:pt x="2389149" y="467906"/>
                </a:lnTo>
                <a:lnTo>
                  <a:pt x="2417191" y="508152"/>
                </a:lnTo>
                <a:lnTo>
                  <a:pt x="2444064" y="549541"/>
                </a:lnTo>
                <a:lnTo>
                  <a:pt x="2469731" y="591985"/>
                </a:lnTo>
                <a:lnTo>
                  <a:pt x="2474633" y="600697"/>
                </a:lnTo>
                <a:lnTo>
                  <a:pt x="2490927" y="600697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7611667" y="1178586"/>
            <a:ext cx="676910" cy="1918335"/>
          </a:xfrm>
          <a:custGeom>
            <a:avLst/>
            <a:gdLst/>
            <a:ahLst/>
            <a:cxnLst/>
            <a:rect l="l" t="t" r="r" b="b"/>
            <a:pathLst>
              <a:path w="676909" h="1918335">
                <a:moveTo>
                  <a:pt x="388761" y="1917710"/>
                </a:moveTo>
                <a:lnTo>
                  <a:pt x="370926" y="1911418"/>
                </a:lnTo>
                <a:lnTo>
                  <a:pt x="361458" y="1893124"/>
                </a:lnTo>
                <a:lnTo>
                  <a:pt x="358921" y="1844717"/>
                </a:lnTo>
                <a:lnTo>
                  <a:pt x="359961" y="1796377"/>
                </a:lnTo>
                <a:lnTo>
                  <a:pt x="364301" y="1748175"/>
                </a:lnTo>
                <a:lnTo>
                  <a:pt x="371664" y="1700183"/>
                </a:lnTo>
                <a:lnTo>
                  <a:pt x="381774" y="1652472"/>
                </a:lnTo>
                <a:lnTo>
                  <a:pt x="394353" y="1605112"/>
                </a:lnTo>
                <a:lnTo>
                  <a:pt x="409126" y="1558175"/>
                </a:lnTo>
                <a:lnTo>
                  <a:pt x="425817" y="1511731"/>
                </a:lnTo>
                <a:lnTo>
                  <a:pt x="444147" y="1465853"/>
                </a:lnTo>
                <a:lnTo>
                  <a:pt x="463841" y="1420611"/>
                </a:lnTo>
                <a:lnTo>
                  <a:pt x="484622" y="1376075"/>
                </a:lnTo>
                <a:lnTo>
                  <a:pt x="506214" y="1332319"/>
                </a:lnTo>
                <a:lnTo>
                  <a:pt x="528340" y="1289411"/>
                </a:lnTo>
                <a:lnTo>
                  <a:pt x="550723" y="1247424"/>
                </a:lnTo>
                <a:lnTo>
                  <a:pt x="588313" y="1180138"/>
                </a:lnTo>
                <a:lnTo>
                  <a:pt x="537823" y="1203680"/>
                </a:lnTo>
                <a:lnTo>
                  <a:pt x="436373" y="1249756"/>
                </a:lnTo>
                <a:lnTo>
                  <a:pt x="385108" y="1271607"/>
                </a:lnTo>
                <a:lnTo>
                  <a:pt x="341876" y="1289113"/>
                </a:lnTo>
                <a:lnTo>
                  <a:pt x="297637" y="1305860"/>
                </a:lnTo>
                <a:lnTo>
                  <a:pt x="252553" y="1321296"/>
                </a:lnTo>
                <a:lnTo>
                  <a:pt x="206783" y="1334871"/>
                </a:lnTo>
                <a:lnTo>
                  <a:pt x="160488" y="1346034"/>
                </a:lnTo>
                <a:lnTo>
                  <a:pt x="113827" y="1354232"/>
                </a:lnTo>
                <a:lnTo>
                  <a:pt x="66960" y="1358917"/>
                </a:lnTo>
                <a:lnTo>
                  <a:pt x="16512" y="1359254"/>
                </a:lnTo>
                <a:lnTo>
                  <a:pt x="8373" y="1355780"/>
                </a:lnTo>
                <a:lnTo>
                  <a:pt x="3398" y="1350743"/>
                </a:lnTo>
                <a:lnTo>
                  <a:pt x="23" y="1342564"/>
                </a:lnTo>
                <a:lnTo>
                  <a:pt x="0" y="1335484"/>
                </a:lnTo>
                <a:lnTo>
                  <a:pt x="2443" y="1328837"/>
                </a:lnTo>
                <a:lnTo>
                  <a:pt x="17249" y="1312965"/>
                </a:lnTo>
                <a:lnTo>
                  <a:pt x="33964" y="1303049"/>
                </a:lnTo>
                <a:lnTo>
                  <a:pt x="52405" y="1295517"/>
                </a:lnTo>
                <a:lnTo>
                  <a:pt x="75622" y="1285192"/>
                </a:lnTo>
                <a:lnTo>
                  <a:pt x="99130" y="1304560"/>
                </a:lnTo>
                <a:lnTo>
                  <a:pt x="98172" y="1308037"/>
                </a:lnTo>
                <a:lnTo>
                  <a:pt x="147424" y="1297978"/>
                </a:lnTo>
                <a:lnTo>
                  <a:pt x="195901" y="1285625"/>
                </a:lnTo>
                <a:lnTo>
                  <a:pt x="243696" y="1271238"/>
                </a:lnTo>
                <a:lnTo>
                  <a:pt x="290900" y="1255079"/>
                </a:lnTo>
                <a:lnTo>
                  <a:pt x="337605" y="1237409"/>
                </a:lnTo>
                <a:lnTo>
                  <a:pt x="383905" y="1218488"/>
                </a:lnTo>
                <a:lnTo>
                  <a:pt x="429889" y="1198578"/>
                </a:lnTo>
                <a:lnTo>
                  <a:pt x="475652" y="1177939"/>
                </a:lnTo>
                <a:lnTo>
                  <a:pt x="612527" y="1114262"/>
                </a:lnTo>
                <a:lnTo>
                  <a:pt x="574778" y="1076830"/>
                </a:lnTo>
                <a:lnTo>
                  <a:pt x="460582" y="965523"/>
                </a:lnTo>
                <a:lnTo>
                  <a:pt x="229831" y="746006"/>
                </a:lnTo>
                <a:lnTo>
                  <a:pt x="223479" y="731266"/>
                </a:lnTo>
                <a:lnTo>
                  <a:pt x="229815" y="717974"/>
                </a:lnTo>
                <a:lnTo>
                  <a:pt x="243433" y="711431"/>
                </a:lnTo>
                <a:lnTo>
                  <a:pt x="258931" y="716937"/>
                </a:lnTo>
                <a:lnTo>
                  <a:pt x="337217" y="788101"/>
                </a:lnTo>
                <a:lnTo>
                  <a:pt x="532510" y="968454"/>
                </a:lnTo>
                <a:lnTo>
                  <a:pt x="648300" y="1078896"/>
                </a:lnTo>
                <a:lnTo>
                  <a:pt x="656194" y="1065896"/>
                </a:lnTo>
                <a:lnTo>
                  <a:pt x="647703" y="966278"/>
                </a:lnTo>
                <a:lnTo>
                  <a:pt x="629171" y="716996"/>
                </a:lnTo>
                <a:lnTo>
                  <a:pt x="611201" y="417559"/>
                </a:lnTo>
                <a:lnTo>
                  <a:pt x="592479" y="18172"/>
                </a:lnTo>
                <a:lnTo>
                  <a:pt x="597687" y="4503"/>
                </a:lnTo>
                <a:lnTo>
                  <a:pt x="610346" y="0"/>
                </a:lnTo>
                <a:lnTo>
                  <a:pt x="623469" y="4582"/>
                </a:lnTo>
                <a:lnTo>
                  <a:pt x="630069" y="18172"/>
                </a:lnTo>
                <a:lnTo>
                  <a:pt x="645287" y="272295"/>
                </a:lnTo>
                <a:lnTo>
                  <a:pt x="676346" y="719047"/>
                </a:lnTo>
                <a:lnTo>
                  <a:pt x="676346" y="1275905"/>
                </a:lnTo>
                <a:lnTo>
                  <a:pt x="665435" y="1167201"/>
                </a:lnTo>
                <a:lnTo>
                  <a:pt x="657384" y="1158994"/>
                </a:lnTo>
                <a:lnTo>
                  <a:pt x="618192" y="1227805"/>
                </a:lnTo>
                <a:lnTo>
                  <a:pt x="582945" y="1293367"/>
                </a:lnTo>
                <a:lnTo>
                  <a:pt x="560841" y="1336399"/>
                </a:lnTo>
                <a:lnTo>
                  <a:pt x="539421" y="1380036"/>
                </a:lnTo>
                <a:lnTo>
                  <a:pt x="518908" y="1424254"/>
                </a:lnTo>
                <a:lnTo>
                  <a:pt x="499524" y="1469030"/>
                </a:lnTo>
                <a:lnTo>
                  <a:pt x="481491" y="1514338"/>
                </a:lnTo>
                <a:lnTo>
                  <a:pt x="465034" y="1560156"/>
                </a:lnTo>
                <a:lnTo>
                  <a:pt x="450373" y="1606459"/>
                </a:lnTo>
                <a:lnTo>
                  <a:pt x="437732" y="1653223"/>
                </a:lnTo>
                <a:lnTo>
                  <a:pt x="427333" y="1700425"/>
                </a:lnTo>
                <a:lnTo>
                  <a:pt x="419399" y="1748040"/>
                </a:lnTo>
                <a:lnTo>
                  <a:pt x="414152" y="1796044"/>
                </a:lnTo>
                <a:lnTo>
                  <a:pt x="411815" y="1844413"/>
                </a:lnTo>
                <a:lnTo>
                  <a:pt x="412611" y="1893124"/>
                </a:lnTo>
                <a:lnTo>
                  <a:pt x="405733" y="1911709"/>
                </a:lnTo>
                <a:lnTo>
                  <a:pt x="388761" y="1917710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3393170" cy="852662"/>
          </a:xfrm>
          <a:prstGeom prst="rect">
            <a:avLst/>
          </a:prstGeom>
        </p:spPr>
      </p:pic>
      <p:sp>
        <p:nvSpPr>
          <p:cNvPr id="6" name="object 6" descr=""/>
          <p:cNvSpPr/>
          <p:nvPr/>
        </p:nvSpPr>
        <p:spPr>
          <a:xfrm>
            <a:off x="11120897" y="493"/>
            <a:ext cx="3839210" cy="477520"/>
          </a:xfrm>
          <a:custGeom>
            <a:avLst/>
            <a:gdLst/>
            <a:ahLst/>
            <a:cxnLst/>
            <a:rect l="l" t="t" r="r" b="b"/>
            <a:pathLst>
              <a:path w="3839209" h="477520">
                <a:moveTo>
                  <a:pt x="3792669" y="0"/>
                </a:moveTo>
                <a:lnTo>
                  <a:pt x="3838595" y="0"/>
                </a:lnTo>
                <a:lnTo>
                  <a:pt x="3813029" y="24129"/>
                </a:lnTo>
                <a:lnTo>
                  <a:pt x="3774936" y="53339"/>
                </a:lnTo>
                <a:lnTo>
                  <a:pt x="3734428" y="78739"/>
                </a:lnTo>
                <a:lnTo>
                  <a:pt x="3692131" y="101599"/>
                </a:lnTo>
                <a:lnTo>
                  <a:pt x="3648668" y="123189"/>
                </a:lnTo>
                <a:lnTo>
                  <a:pt x="3604665" y="143509"/>
                </a:lnTo>
                <a:lnTo>
                  <a:pt x="3560747" y="161289"/>
                </a:lnTo>
                <a:lnTo>
                  <a:pt x="3512489" y="181609"/>
                </a:lnTo>
                <a:lnTo>
                  <a:pt x="3463992" y="200659"/>
                </a:lnTo>
                <a:lnTo>
                  <a:pt x="3317061" y="253999"/>
                </a:lnTo>
                <a:lnTo>
                  <a:pt x="3267605" y="270509"/>
                </a:lnTo>
                <a:lnTo>
                  <a:pt x="3167973" y="300989"/>
                </a:lnTo>
                <a:lnTo>
                  <a:pt x="3066995" y="328929"/>
                </a:lnTo>
                <a:lnTo>
                  <a:pt x="2914649" y="367029"/>
                </a:lnTo>
                <a:lnTo>
                  <a:pt x="2863632" y="377189"/>
                </a:lnTo>
                <a:lnTo>
                  <a:pt x="2812498" y="388619"/>
                </a:lnTo>
                <a:lnTo>
                  <a:pt x="2761247" y="398779"/>
                </a:lnTo>
                <a:lnTo>
                  <a:pt x="2658393" y="416559"/>
                </a:lnTo>
                <a:lnTo>
                  <a:pt x="2503233" y="439419"/>
                </a:lnTo>
                <a:lnTo>
                  <a:pt x="2451279" y="445769"/>
                </a:lnTo>
                <a:lnTo>
                  <a:pt x="2297545" y="461009"/>
                </a:lnTo>
                <a:lnTo>
                  <a:pt x="2248067" y="464819"/>
                </a:lnTo>
                <a:lnTo>
                  <a:pt x="2050102" y="474979"/>
                </a:lnTo>
                <a:lnTo>
                  <a:pt x="1951087" y="477519"/>
                </a:lnTo>
                <a:lnTo>
                  <a:pt x="1752993" y="477519"/>
                </a:lnTo>
                <a:lnTo>
                  <a:pt x="1703456" y="476249"/>
                </a:lnTo>
                <a:lnTo>
                  <a:pt x="1653914" y="473709"/>
                </a:lnTo>
                <a:lnTo>
                  <a:pt x="1604367" y="472439"/>
                </a:lnTo>
                <a:lnTo>
                  <a:pt x="1554814" y="468629"/>
                </a:lnTo>
                <a:lnTo>
                  <a:pt x="1505256" y="466089"/>
                </a:lnTo>
                <a:lnTo>
                  <a:pt x="1356872" y="454659"/>
                </a:lnTo>
                <a:lnTo>
                  <a:pt x="1307506" y="449579"/>
                </a:lnTo>
                <a:lnTo>
                  <a:pt x="1274627" y="447039"/>
                </a:lnTo>
                <a:lnTo>
                  <a:pt x="1962030" y="447039"/>
                </a:lnTo>
                <a:lnTo>
                  <a:pt x="2064202" y="444499"/>
                </a:lnTo>
                <a:lnTo>
                  <a:pt x="2217093" y="436879"/>
                </a:lnTo>
                <a:lnTo>
                  <a:pt x="2267959" y="433069"/>
                </a:lnTo>
                <a:lnTo>
                  <a:pt x="2420265" y="417829"/>
                </a:lnTo>
                <a:lnTo>
                  <a:pt x="2572132" y="398779"/>
                </a:lnTo>
                <a:lnTo>
                  <a:pt x="2673133" y="383539"/>
                </a:lnTo>
                <a:lnTo>
                  <a:pt x="2723561" y="374649"/>
                </a:lnTo>
                <a:lnTo>
                  <a:pt x="2773546" y="364489"/>
                </a:lnTo>
                <a:lnTo>
                  <a:pt x="2823355" y="355599"/>
                </a:lnTo>
                <a:lnTo>
                  <a:pt x="2872987" y="345439"/>
                </a:lnTo>
                <a:lnTo>
                  <a:pt x="2971719" y="322579"/>
                </a:lnTo>
                <a:lnTo>
                  <a:pt x="3069742" y="297179"/>
                </a:lnTo>
                <a:lnTo>
                  <a:pt x="3167058" y="269239"/>
                </a:lnTo>
                <a:lnTo>
                  <a:pt x="3311704" y="223519"/>
                </a:lnTo>
                <a:lnTo>
                  <a:pt x="3359565" y="205739"/>
                </a:lnTo>
                <a:lnTo>
                  <a:pt x="3407249" y="189229"/>
                </a:lnTo>
                <a:lnTo>
                  <a:pt x="3454757" y="171449"/>
                </a:lnTo>
                <a:lnTo>
                  <a:pt x="3546876" y="134619"/>
                </a:lnTo>
                <a:lnTo>
                  <a:pt x="3592067" y="115569"/>
                </a:lnTo>
                <a:lnTo>
                  <a:pt x="3637041" y="95249"/>
                </a:lnTo>
                <a:lnTo>
                  <a:pt x="3681179" y="73659"/>
                </a:lnTo>
                <a:lnTo>
                  <a:pt x="3723862" y="49529"/>
                </a:lnTo>
                <a:lnTo>
                  <a:pt x="3764470" y="22859"/>
                </a:lnTo>
                <a:lnTo>
                  <a:pt x="3792669" y="0"/>
                </a:lnTo>
                <a:close/>
              </a:path>
              <a:path w="3839209" h="477520">
                <a:moveTo>
                  <a:pt x="0" y="0"/>
                </a:moveTo>
                <a:lnTo>
                  <a:pt x="31764" y="0"/>
                </a:lnTo>
                <a:lnTo>
                  <a:pt x="44600" y="31749"/>
                </a:lnTo>
                <a:lnTo>
                  <a:pt x="69027" y="72389"/>
                </a:lnTo>
                <a:lnTo>
                  <a:pt x="103137" y="114299"/>
                </a:lnTo>
                <a:lnTo>
                  <a:pt x="142823" y="149859"/>
                </a:lnTo>
                <a:lnTo>
                  <a:pt x="186875" y="180339"/>
                </a:lnTo>
                <a:lnTo>
                  <a:pt x="234081" y="205739"/>
                </a:lnTo>
                <a:lnTo>
                  <a:pt x="283231" y="227329"/>
                </a:lnTo>
                <a:lnTo>
                  <a:pt x="333112" y="246379"/>
                </a:lnTo>
                <a:lnTo>
                  <a:pt x="382838" y="261619"/>
                </a:lnTo>
                <a:lnTo>
                  <a:pt x="433174" y="275589"/>
                </a:lnTo>
                <a:lnTo>
                  <a:pt x="483973" y="288289"/>
                </a:lnTo>
                <a:lnTo>
                  <a:pt x="535092" y="299719"/>
                </a:lnTo>
                <a:lnTo>
                  <a:pt x="688905" y="330199"/>
                </a:lnTo>
                <a:lnTo>
                  <a:pt x="739692" y="339089"/>
                </a:lnTo>
                <a:lnTo>
                  <a:pt x="790538" y="349249"/>
                </a:lnTo>
                <a:lnTo>
                  <a:pt x="841443" y="358139"/>
                </a:lnTo>
                <a:lnTo>
                  <a:pt x="892406" y="365759"/>
                </a:lnTo>
                <a:lnTo>
                  <a:pt x="943429" y="374649"/>
                </a:lnTo>
                <a:lnTo>
                  <a:pt x="994511" y="382269"/>
                </a:lnTo>
                <a:lnTo>
                  <a:pt x="1045652" y="388619"/>
                </a:lnTo>
                <a:lnTo>
                  <a:pt x="1096852" y="396239"/>
                </a:lnTo>
                <a:lnTo>
                  <a:pt x="1198218" y="408939"/>
                </a:lnTo>
                <a:lnTo>
                  <a:pt x="1350473" y="424179"/>
                </a:lnTo>
                <a:lnTo>
                  <a:pt x="1502977" y="435609"/>
                </a:lnTo>
                <a:lnTo>
                  <a:pt x="1655729" y="443229"/>
                </a:lnTo>
                <a:lnTo>
                  <a:pt x="1808731" y="447039"/>
                </a:lnTo>
                <a:lnTo>
                  <a:pt x="1274627" y="447039"/>
                </a:lnTo>
                <a:lnTo>
                  <a:pt x="1258188" y="445769"/>
                </a:lnTo>
                <a:lnTo>
                  <a:pt x="1208918" y="439419"/>
                </a:lnTo>
                <a:lnTo>
                  <a:pt x="1159696" y="434339"/>
                </a:lnTo>
                <a:lnTo>
                  <a:pt x="1012318" y="415289"/>
                </a:lnTo>
                <a:lnTo>
                  <a:pt x="816485" y="384809"/>
                </a:lnTo>
                <a:lnTo>
                  <a:pt x="718857" y="367029"/>
                </a:lnTo>
                <a:lnTo>
                  <a:pt x="670115" y="356869"/>
                </a:lnTo>
                <a:lnTo>
                  <a:pt x="513557" y="326389"/>
                </a:lnTo>
                <a:lnTo>
                  <a:pt x="461556" y="314959"/>
                </a:lnTo>
                <a:lnTo>
                  <a:pt x="358832" y="287019"/>
                </a:lnTo>
                <a:lnTo>
                  <a:pt x="308444" y="269239"/>
                </a:lnTo>
                <a:lnTo>
                  <a:pt x="258611" y="250189"/>
                </a:lnTo>
                <a:lnTo>
                  <a:pt x="210000" y="227329"/>
                </a:lnTo>
                <a:lnTo>
                  <a:pt x="163530" y="200659"/>
                </a:lnTo>
                <a:lnTo>
                  <a:pt x="120118" y="170179"/>
                </a:lnTo>
                <a:lnTo>
                  <a:pt x="80684" y="133349"/>
                </a:lnTo>
                <a:lnTo>
                  <a:pt x="46147" y="92709"/>
                </a:lnTo>
                <a:lnTo>
                  <a:pt x="22191" y="54609"/>
                </a:lnTo>
                <a:lnTo>
                  <a:pt x="3358" y="12699"/>
                </a:lnTo>
                <a:lnTo>
                  <a:pt x="0" y="0"/>
                </a:lnTo>
                <a:close/>
              </a:path>
              <a:path w="3839209" h="477520">
                <a:moveTo>
                  <a:pt x="1575838" y="342899"/>
                </a:moveTo>
                <a:lnTo>
                  <a:pt x="1730022" y="342899"/>
                </a:lnTo>
                <a:lnTo>
                  <a:pt x="1678632" y="344169"/>
                </a:lnTo>
                <a:lnTo>
                  <a:pt x="1627237" y="344169"/>
                </a:lnTo>
                <a:lnTo>
                  <a:pt x="1575838" y="342899"/>
                </a:lnTo>
                <a:close/>
              </a:path>
              <a:path w="3839209" h="477520">
                <a:moveTo>
                  <a:pt x="3525736" y="0"/>
                </a:moveTo>
                <a:lnTo>
                  <a:pt x="3583909" y="0"/>
                </a:lnTo>
                <a:lnTo>
                  <a:pt x="3510044" y="33019"/>
                </a:lnTo>
                <a:lnTo>
                  <a:pt x="3464127" y="52069"/>
                </a:lnTo>
                <a:lnTo>
                  <a:pt x="3324819" y="105409"/>
                </a:lnTo>
                <a:lnTo>
                  <a:pt x="3277865" y="120649"/>
                </a:lnTo>
                <a:lnTo>
                  <a:pt x="3230651" y="137159"/>
                </a:lnTo>
                <a:lnTo>
                  <a:pt x="3183178" y="152399"/>
                </a:lnTo>
                <a:lnTo>
                  <a:pt x="3135445" y="166369"/>
                </a:lnTo>
                <a:lnTo>
                  <a:pt x="3087453" y="179069"/>
                </a:lnTo>
                <a:lnTo>
                  <a:pt x="3039202" y="193039"/>
                </a:lnTo>
                <a:lnTo>
                  <a:pt x="2892030" y="227329"/>
                </a:lnTo>
                <a:lnTo>
                  <a:pt x="2743427" y="257809"/>
                </a:lnTo>
                <a:lnTo>
                  <a:pt x="2693731" y="266699"/>
                </a:lnTo>
                <a:lnTo>
                  <a:pt x="2544154" y="289559"/>
                </a:lnTo>
                <a:lnTo>
                  <a:pt x="2393847" y="308609"/>
                </a:lnTo>
                <a:lnTo>
                  <a:pt x="2293237" y="318769"/>
                </a:lnTo>
                <a:lnTo>
                  <a:pt x="2192302" y="326389"/>
                </a:lnTo>
                <a:lnTo>
                  <a:pt x="2140958" y="328929"/>
                </a:lnTo>
                <a:lnTo>
                  <a:pt x="2089608" y="332739"/>
                </a:lnTo>
                <a:lnTo>
                  <a:pt x="2038254" y="335279"/>
                </a:lnTo>
                <a:lnTo>
                  <a:pt x="1986895" y="336549"/>
                </a:lnTo>
                <a:lnTo>
                  <a:pt x="1935530" y="339089"/>
                </a:lnTo>
                <a:lnTo>
                  <a:pt x="1781406" y="342899"/>
                </a:lnTo>
                <a:lnTo>
                  <a:pt x="1524433" y="342899"/>
                </a:lnTo>
                <a:lnTo>
                  <a:pt x="1421609" y="340359"/>
                </a:lnTo>
                <a:lnTo>
                  <a:pt x="1318798" y="336549"/>
                </a:lnTo>
                <a:lnTo>
                  <a:pt x="1267416" y="335279"/>
                </a:lnTo>
                <a:lnTo>
                  <a:pt x="1010654" y="322579"/>
                </a:lnTo>
                <a:lnTo>
                  <a:pt x="1730973" y="322579"/>
                </a:lnTo>
                <a:lnTo>
                  <a:pt x="1780827" y="321309"/>
                </a:lnTo>
                <a:lnTo>
                  <a:pt x="1830654" y="321309"/>
                </a:lnTo>
                <a:lnTo>
                  <a:pt x="1930230" y="318769"/>
                </a:lnTo>
                <a:lnTo>
                  <a:pt x="2129064" y="308609"/>
                </a:lnTo>
                <a:lnTo>
                  <a:pt x="2277914" y="297179"/>
                </a:lnTo>
                <a:lnTo>
                  <a:pt x="2426527" y="281939"/>
                </a:lnTo>
                <a:lnTo>
                  <a:pt x="2576890" y="262889"/>
                </a:lnTo>
                <a:lnTo>
                  <a:pt x="2628158" y="255269"/>
                </a:lnTo>
                <a:lnTo>
                  <a:pt x="2730241" y="237489"/>
                </a:lnTo>
                <a:lnTo>
                  <a:pt x="2882234" y="207009"/>
                </a:lnTo>
                <a:lnTo>
                  <a:pt x="2932597" y="194309"/>
                </a:lnTo>
                <a:lnTo>
                  <a:pt x="2982809" y="182879"/>
                </a:lnTo>
                <a:lnTo>
                  <a:pt x="3032871" y="170179"/>
                </a:lnTo>
                <a:lnTo>
                  <a:pt x="3132542" y="142239"/>
                </a:lnTo>
                <a:lnTo>
                  <a:pt x="3231610" y="111759"/>
                </a:lnTo>
                <a:lnTo>
                  <a:pt x="3280917" y="95249"/>
                </a:lnTo>
                <a:lnTo>
                  <a:pt x="3373709" y="62229"/>
                </a:lnTo>
                <a:lnTo>
                  <a:pt x="3419667" y="44449"/>
                </a:lnTo>
                <a:lnTo>
                  <a:pt x="3525736" y="0"/>
                </a:lnTo>
                <a:close/>
              </a:path>
              <a:path w="3839209" h="477520">
                <a:moveTo>
                  <a:pt x="548876" y="273049"/>
                </a:moveTo>
                <a:lnTo>
                  <a:pt x="596658" y="276859"/>
                </a:lnTo>
                <a:lnTo>
                  <a:pt x="644442" y="279399"/>
                </a:lnTo>
                <a:lnTo>
                  <a:pt x="692228" y="283209"/>
                </a:lnTo>
                <a:lnTo>
                  <a:pt x="740018" y="285749"/>
                </a:lnTo>
                <a:lnTo>
                  <a:pt x="787812" y="289559"/>
                </a:lnTo>
                <a:lnTo>
                  <a:pt x="883415" y="294639"/>
                </a:lnTo>
                <a:lnTo>
                  <a:pt x="931225" y="298449"/>
                </a:lnTo>
                <a:lnTo>
                  <a:pt x="1180973" y="311149"/>
                </a:lnTo>
                <a:lnTo>
                  <a:pt x="1230948" y="312419"/>
                </a:lnTo>
                <a:lnTo>
                  <a:pt x="1280929" y="314959"/>
                </a:lnTo>
                <a:lnTo>
                  <a:pt x="1530918" y="321309"/>
                </a:lnTo>
                <a:lnTo>
                  <a:pt x="1580928" y="321309"/>
                </a:lnTo>
                <a:lnTo>
                  <a:pt x="1630941" y="322579"/>
                </a:lnTo>
                <a:lnTo>
                  <a:pt x="1010654" y="322579"/>
                </a:lnTo>
                <a:lnTo>
                  <a:pt x="959302" y="320039"/>
                </a:lnTo>
                <a:lnTo>
                  <a:pt x="907976" y="316229"/>
                </a:lnTo>
                <a:lnTo>
                  <a:pt x="856658" y="313689"/>
                </a:lnTo>
                <a:lnTo>
                  <a:pt x="754040" y="306069"/>
                </a:lnTo>
                <a:lnTo>
                  <a:pt x="702741" y="303529"/>
                </a:lnTo>
                <a:lnTo>
                  <a:pt x="548876" y="292099"/>
                </a:lnTo>
                <a:lnTo>
                  <a:pt x="542085" y="288289"/>
                </a:lnTo>
                <a:lnTo>
                  <a:pt x="539808" y="281939"/>
                </a:lnTo>
                <a:lnTo>
                  <a:pt x="542065" y="275589"/>
                </a:lnTo>
                <a:lnTo>
                  <a:pt x="548876" y="273049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0" y="8932289"/>
            <a:ext cx="1343025" cy="1270000"/>
          </a:xfrm>
          <a:custGeom>
            <a:avLst/>
            <a:gdLst/>
            <a:ahLst/>
            <a:cxnLst/>
            <a:rect l="l" t="t" r="r" b="b"/>
            <a:pathLst>
              <a:path w="1343025" h="1270000">
                <a:moveTo>
                  <a:pt x="146211" y="574990"/>
                </a:moveTo>
                <a:lnTo>
                  <a:pt x="140925" y="569705"/>
                </a:lnTo>
                <a:lnTo>
                  <a:pt x="133841" y="564364"/>
                </a:lnTo>
                <a:lnTo>
                  <a:pt x="130354" y="559133"/>
                </a:lnTo>
                <a:lnTo>
                  <a:pt x="107669" y="516186"/>
                </a:lnTo>
                <a:lnTo>
                  <a:pt x="96877" y="469275"/>
                </a:lnTo>
                <a:lnTo>
                  <a:pt x="95226" y="456061"/>
                </a:lnTo>
                <a:lnTo>
                  <a:pt x="92913" y="442847"/>
                </a:lnTo>
                <a:lnTo>
                  <a:pt x="89940" y="429632"/>
                </a:lnTo>
                <a:lnTo>
                  <a:pt x="86306" y="416418"/>
                </a:lnTo>
                <a:lnTo>
                  <a:pt x="70421" y="362211"/>
                </a:lnTo>
                <a:lnTo>
                  <a:pt x="57014" y="307840"/>
                </a:lnTo>
                <a:lnTo>
                  <a:pt x="45919" y="253138"/>
                </a:lnTo>
                <a:lnTo>
                  <a:pt x="36972" y="197940"/>
                </a:lnTo>
                <a:lnTo>
                  <a:pt x="32733" y="160637"/>
                </a:lnTo>
                <a:lnTo>
                  <a:pt x="30805" y="122838"/>
                </a:lnTo>
                <a:lnTo>
                  <a:pt x="31281" y="97511"/>
                </a:lnTo>
                <a:lnTo>
                  <a:pt x="31380" y="92225"/>
                </a:lnTo>
                <a:lnTo>
                  <a:pt x="31459" y="88040"/>
                </a:lnTo>
                <a:lnTo>
                  <a:pt x="35210" y="46415"/>
                </a:lnTo>
                <a:lnTo>
                  <a:pt x="52829" y="9415"/>
                </a:lnTo>
                <a:lnTo>
                  <a:pt x="72155" y="0"/>
                </a:lnTo>
                <a:lnTo>
                  <a:pt x="79258" y="2367"/>
                </a:lnTo>
                <a:lnTo>
                  <a:pt x="82782" y="4129"/>
                </a:lnTo>
                <a:lnTo>
                  <a:pt x="86306" y="7653"/>
                </a:lnTo>
                <a:lnTo>
                  <a:pt x="88068" y="12939"/>
                </a:lnTo>
                <a:lnTo>
                  <a:pt x="91592" y="19986"/>
                </a:lnTo>
                <a:lnTo>
                  <a:pt x="95115" y="28796"/>
                </a:lnTo>
                <a:lnTo>
                  <a:pt x="95165" y="36174"/>
                </a:lnTo>
                <a:lnTo>
                  <a:pt x="99025" y="61749"/>
                </a:lnTo>
                <a:lnTo>
                  <a:pt x="103925" y="87159"/>
                </a:lnTo>
                <a:lnTo>
                  <a:pt x="107446" y="112487"/>
                </a:lnTo>
                <a:lnTo>
                  <a:pt x="107449" y="139797"/>
                </a:lnTo>
                <a:lnTo>
                  <a:pt x="108165" y="155929"/>
                </a:lnTo>
                <a:lnTo>
                  <a:pt x="111854" y="172392"/>
                </a:lnTo>
                <a:lnTo>
                  <a:pt x="116864" y="188855"/>
                </a:lnTo>
                <a:lnTo>
                  <a:pt x="121544" y="204988"/>
                </a:lnTo>
                <a:lnTo>
                  <a:pt x="125866" y="222442"/>
                </a:lnTo>
                <a:lnTo>
                  <a:pt x="128372" y="240226"/>
                </a:lnTo>
                <a:lnTo>
                  <a:pt x="129225" y="258010"/>
                </a:lnTo>
                <a:lnTo>
                  <a:pt x="128630" y="274421"/>
                </a:lnTo>
                <a:lnTo>
                  <a:pt x="128592" y="275464"/>
                </a:lnTo>
                <a:lnTo>
                  <a:pt x="127931" y="282044"/>
                </a:lnTo>
                <a:lnTo>
                  <a:pt x="128592" y="288458"/>
                </a:lnTo>
                <a:lnTo>
                  <a:pt x="130574" y="294543"/>
                </a:lnTo>
                <a:lnTo>
                  <a:pt x="133878" y="300131"/>
                </a:lnTo>
                <a:lnTo>
                  <a:pt x="140512" y="315273"/>
                </a:lnTo>
                <a:lnTo>
                  <a:pt x="144669" y="331405"/>
                </a:lnTo>
                <a:lnTo>
                  <a:pt x="146514" y="348199"/>
                </a:lnTo>
                <a:lnTo>
                  <a:pt x="146266" y="362211"/>
                </a:lnTo>
                <a:lnTo>
                  <a:pt x="146324" y="370608"/>
                </a:lnTo>
                <a:lnTo>
                  <a:pt x="146400" y="374132"/>
                </a:lnTo>
                <a:lnTo>
                  <a:pt x="146486" y="378179"/>
                </a:lnTo>
                <a:lnTo>
                  <a:pt x="149735" y="390209"/>
                </a:lnTo>
                <a:lnTo>
                  <a:pt x="155626" y="401249"/>
                </a:lnTo>
                <a:lnTo>
                  <a:pt x="163830" y="411132"/>
                </a:lnTo>
                <a:lnTo>
                  <a:pt x="248529" y="411132"/>
                </a:lnTo>
                <a:lnTo>
                  <a:pt x="243117" y="428751"/>
                </a:lnTo>
                <a:lnTo>
                  <a:pt x="231609" y="451986"/>
                </a:lnTo>
                <a:lnTo>
                  <a:pt x="218450" y="474561"/>
                </a:lnTo>
                <a:lnTo>
                  <a:pt x="213164" y="481609"/>
                </a:lnTo>
                <a:lnTo>
                  <a:pt x="209640" y="488656"/>
                </a:lnTo>
                <a:lnTo>
                  <a:pt x="207878" y="497466"/>
                </a:lnTo>
                <a:lnTo>
                  <a:pt x="203198" y="523950"/>
                </a:lnTo>
                <a:lnTo>
                  <a:pt x="190259" y="546800"/>
                </a:lnTo>
                <a:lnTo>
                  <a:pt x="170713" y="564364"/>
                </a:lnTo>
                <a:lnTo>
                  <a:pt x="146211" y="574990"/>
                </a:lnTo>
                <a:close/>
              </a:path>
              <a:path w="1343025" h="1270000">
                <a:moveTo>
                  <a:pt x="248529" y="411132"/>
                </a:moveTo>
                <a:lnTo>
                  <a:pt x="163830" y="411132"/>
                </a:lnTo>
                <a:lnTo>
                  <a:pt x="172392" y="402570"/>
                </a:lnTo>
                <a:lnTo>
                  <a:pt x="179467" y="392852"/>
                </a:lnTo>
                <a:lnTo>
                  <a:pt x="184891" y="382143"/>
                </a:lnTo>
                <a:lnTo>
                  <a:pt x="188497" y="370608"/>
                </a:lnTo>
                <a:lnTo>
                  <a:pt x="202437" y="322219"/>
                </a:lnTo>
                <a:lnTo>
                  <a:pt x="218830" y="274421"/>
                </a:lnTo>
                <a:lnTo>
                  <a:pt x="237591" y="227385"/>
                </a:lnTo>
                <a:lnTo>
                  <a:pt x="258636" y="181279"/>
                </a:lnTo>
                <a:lnTo>
                  <a:pt x="281879" y="136273"/>
                </a:lnTo>
                <a:lnTo>
                  <a:pt x="285568" y="128344"/>
                </a:lnTo>
                <a:lnTo>
                  <a:pt x="308528" y="88040"/>
                </a:lnTo>
                <a:lnTo>
                  <a:pt x="336829" y="77111"/>
                </a:lnTo>
                <a:lnTo>
                  <a:pt x="345308" y="79231"/>
                </a:lnTo>
                <a:lnTo>
                  <a:pt x="352466" y="84324"/>
                </a:lnTo>
                <a:lnTo>
                  <a:pt x="357641" y="92225"/>
                </a:lnTo>
                <a:lnTo>
                  <a:pt x="357641" y="95721"/>
                </a:lnTo>
                <a:lnTo>
                  <a:pt x="359403" y="97511"/>
                </a:lnTo>
                <a:lnTo>
                  <a:pt x="361440" y="116231"/>
                </a:lnTo>
                <a:lnTo>
                  <a:pt x="359844" y="134951"/>
                </a:lnTo>
                <a:lnTo>
                  <a:pt x="354943" y="153011"/>
                </a:lnTo>
                <a:lnTo>
                  <a:pt x="347070" y="169749"/>
                </a:lnTo>
                <a:lnTo>
                  <a:pt x="331901" y="197802"/>
                </a:lnTo>
                <a:lnTo>
                  <a:pt x="318218" y="226351"/>
                </a:lnTo>
                <a:lnTo>
                  <a:pt x="306188" y="255230"/>
                </a:lnTo>
                <a:lnTo>
                  <a:pt x="295974" y="284274"/>
                </a:lnTo>
                <a:lnTo>
                  <a:pt x="287715" y="304343"/>
                </a:lnTo>
                <a:lnTo>
                  <a:pt x="278795" y="324578"/>
                </a:lnTo>
                <a:lnTo>
                  <a:pt x="269215" y="344482"/>
                </a:lnTo>
                <a:lnTo>
                  <a:pt x="258974" y="363560"/>
                </a:lnTo>
                <a:lnTo>
                  <a:pt x="257212" y="368846"/>
                </a:lnTo>
                <a:lnTo>
                  <a:pt x="251926" y="374132"/>
                </a:lnTo>
                <a:lnTo>
                  <a:pt x="251901" y="378179"/>
                </a:lnTo>
                <a:lnTo>
                  <a:pt x="250800" y="401249"/>
                </a:lnTo>
                <a:lnTo>
                  <a:pt x="250737" y="402570"/>
                </a:lnTo>
                <a:lnTo>
                  <a:pt x="250660" y="404194"/>
                </a:lnTo>
                <a:lnTo>
                  <a:pt x="248529" y="411132"/>
                </a:lnTo>
                <a:close/>
              </a:path>
              <a:path w="1343025" h="1270000">
                <a:moveTo>
                  <a:pt x="65328" y="1260817"/>
                </a:moveTo>
                <a:lnTo>
                  <a:pt x="28163" y="1240995"/>
                </a:lnTo>
                <a:lnTo>
                  <a:pt x="3881" y="1192928"/>
                </a:lnTo>
                <a:lnTo>
                  <a:pt x="0" y="1175804"/>
                </a:lnTo>
                <a:lnTo>
                  <a:pt x="0" y="795203"/>
                </a:lnTo>
                <a:lnTo>
                  <a:pt x="3551" y="795203"/>
                </a:lnTo>
                <a:lnTo>
                  <a:pt x="11424" y="797653"/>
                </a:lnTo>
                <a:lnTo>
                  <a:pt x="17976" y="802415"/>
                </a:lnTo>
                <a:lnTo>
                  <a:pt x="22877" y="809325"/>
                </a:lnTo>
                <a:lnTo>
                  <a:pt x="24639" y="814611"/>
                </a:lnTo>
                <a:lnTo>
                  <a:pt x="28163" y="821659"/>
                </a:lnTo>
                <a:lnTo>
                  <a:pt x="38954" y="888832"/>
                </a:lnTo>
                <a:lnTo>
                  <a:pt x="45782" y="957327"/>
                </a:lnTo>
                <a:lnTo>
                  <a:pt x="46415" y="988766"/>
                </a:lnTo>
                <a:lnTo>
                  <a:pt x="48154" y="1018994"/>
                </a:lnTo>
                <a:lnTo>
                  <a:pt x="48204" y="1019875"/>
                </a:lnTo>
                <a:lnTo>
                  <a:pt x="50985" y="1050984"/>
                </a:lnTo>
                <a:lnTo>
                  <a:pt x="54591" y="1082423"/>
                </a:lnTo>
                <a:lnTo>
                  <a:pt x="57234" y="1094453"/>
                </a:lnTo>
                <a:lnTo>
                  <a:pt x="59877" y="1107310"/>
                </a:lnTo>
                <a:lnTo>
                  <a:pt x="62520" y="1121818"/>
                </a:lnTo>
                <a:lnTo>
                  <a:pt x="65163" y="1138804"/>
                </a:lnTo>
                <a:lnTo>
                  <a:pt x="190325" y="1138804"/>
                </a:lnTo>
                <a:lnTo>
                  <a:pt x="181449" y="1152899"/>
                </a:lnTo>
                <a:lnTo>
                  <a:pt x="176439" y="1159699"/>
                </a:lnTo>
                <a:lnTo>
                  <a:pt x="171759" y="1166334"/>
                </a:lnTo>
                <a:lnTo>
                  <a:pt x="167079" y="1171978"/>
                </a:lnTo>
                <a:lnTo>
                  <a:pt x="162068" y="1175804"/>
                </a:lnTo>
                <a:lnTo>
                  <a:pt x="151827" y="1186403"/>
                </a:lnTo>
                <a:lnTo>
                  <a:pt x="142247" y="1197168"/>
                </a:lnTo>
                <a:lnTo>
                  <a:pt x="133327" y="1208262"/>
                </a:lnTo>
                <a:lnTo>
                  <a:pt x="125068" y="1219852"/>
                </a:lnTo>
                <a:lnTo>
                  <a:pt x="113891" y="1231112"/>
                </a:lnTo>
                <a:lnTo>
                  <a:pt x="101723" y="1241216"/>
                </a:lnTo>
                <a:lnTo>
                  <a:pt x="88894" y="1250328"/>
                </a:lnTo>
                <a:lnTo>
                  <a:pt x="75734" y="1258615"/>
                </a:lnTo>
                <a:lnTo>
                  <a:pt x="65328" y="1260817"/>
                </a:lnTo>
                <a:close/>
              </a:path>
              <a:path w="1343025" h="1270000">
                <a:moveTo>
                  <a:pt x="190325" y="1138804"/>
                </a:moveTo>
                <a:lnTo>
                  <a:pt x="65163" y="1138804"/>
                </a:lnTo>
                <a:lnTo>
                  <a:pt x="73064" y="1134537"/>
                </a:lnTo>
                <a:lnTo>
                  <a:pt x="80800" y="1129774"/>
                </a:lnTo>
                <a:lnTo>
                  <a:pt x="112294" y="1101363"/>
                </a:lnTo>
                <a:lnTo>
                  <a:pt x="126830" y="1080661"/>
                </a:lnTo>
                <a:lnTo>
                  <a:pt x="153947" y="1041376"/>
                </a:lnTo>
                <a:lnTo>
                  <a:pt x="182551" y="1002916"/>
                </a:lnTo>
                <a:lnTo>
                  <a:pt x="212806" y="965448"/>
                </a:lnTo>
                <a:lnTo>
                  <a:pt x="244878" y="929136"/>
                </a:lnTo>
                <a:lnTo>
                  <a:pt x="251210" y="920932"/>
                </a:lnTo>
                <a:lnTo>
                  <a:pt x="277364" y="887483"/>
                </a:lnTo>
                <a:lnTo>
                  <a:pt x="298287" y="879059"/>
                </a:lnTo>
                <a:lnTo>
                  <a:pt x="310069" y="879802"/>
                </a:lnTo>
                <a:lnTo>
                  <a:pt x="319622" y="890484"/>
                </a:lnTo>
                <a:lnTo>
                  <a:pt x="324385" y="903148"/>
                </a:lnTo>
                <a:lnTo>
                  <a:pt x="324192" y="916472"/>
                </a:lnTo>
                <a:lnTo>
                  <a:pt x="318879" y="929136"/>
                </a:lnTo>
                <a:lnTo>
                  <a:pt x="314226" y="938413"/>
                </a:lnTo>
                <a:lnTo>
                  <a:pt x="310730" y="947856"/>
                </a:lnTo>
                <a:lnTo>
                  <a:pt x="308303" y="957327"/>
                </a:lnTo>
                <a:lnTo>
                  <a:pt x="308225" y="957629"/>
                </a:lnTo>
                <a:lnTo>
                  <a:pt x="306546" y="967898"/>
                </a:lnTo>
                <a:lnTo>
                  <a:pt x="305610" y="975799"/>
                </a:lnTo>
                <a:lnTo>
                  <a:pt x="303022" y="983535"/>
                </a:lnTo>
                <a:lnTo>
                  <a:pt x="299112" y="990941"/>
                </a:lnTo>
                <a:lnTo>
                  <a:pt x="294212" y="997851"/>
                </a:lnTo>
                <a:lnTo>
                  <a:pt x="287357" y="1008422"/>
                </a:lnTo>
                <a:lnTo>
                  <a:pt x="280337" y="1018994"/>
                </a:lnTo>
                <a:lnTo>
                  <a:pt x="273647" y="1029565"/>
                </a:lnTo>
                <a:lnTo>
                  <a:pt x="267783" y="1040137"/>
                </a:lnTo>
                <a:lnTo>
                  <a:pt x="264260" y="1045422"/>
                </a:lnTo>
                <a:lnTo>
                  <a:pt x="253688" y="1055994"/>
                </a:lnTo>
                <a:lnTo>
                  <a:pt x="231499" y="1076834"/>
                </a:lnTo>
                <a:lnTo>
                  <a:pt x="213604" y="1101143"/>
                </a:lnTo>
                <a:lnTo>
                  <a:pt x="197692" y="1127104"/>
                </a:lnTo>
                <a:lnTo>
                  <a:pt x="190325" y="1138804"/>
                </a:lnTo>
                <a:close/>
              </a:path>
              <a:path w="1343025" h="1270000">
                <a:moveTo>
                  <a:pt x="1085286" y="1269599"/>
                </a:moveTo>
                <a:lnTo>
                  <a:pt x="1047129" y="1244877"/>
                </a:lnTo>
                <a:lnTo>
                  <a:pt x="1028381" y="1186211"/>
                </a:lnTo>
                <a:lnTo>
                  <a:pt x="1015167" y="1126636"/>
                </a:lnTo>
                <a:lnTo>
                  <a:pt x="1003219" y="1061115"/>
                </a:lnTo>
                <a:lnTo>
                  <a:pt x="991216" y="990968"/>
                </a:lnTo>
                <a:lnTo>
                  <a:pt x="984884" y="955565"/>
                </a:lnTo>
                <a:lnTo>
                  <a:pt x="967265" y="913279"/>
                </a:lnTo>
                <a:lnTo>
                  <a:pt x="958455" y="899183"/>
                </a:lnTo>
                <a:lnTo>
                  <a:pt x="954931" y="892136"/>
                </a:lnTo>
                <a:lnTo>
                  <a:pt x="978717" y="859100"/>
                </a:lnTo>
                <a:lnTo>
                  <a:pt x="984609" y="860696"/>
                </a:lnTo>
                <a:lnTo>
                  <a:pt x="1016681" y="893677"/>
                </a:lnTo>
                <a:lnTo>
                  <a:pt x="1027721" y="924180"/>
                </a:lnTo>
                <a:lnTo>
                  <a:pt x="1040715" y="958758"/>
                </a:lnTo>
                <a:lnTo>
                  <a:pt x="1046551" y="976708"/>
                </a:lnTo>
                <a:lnTo>
                  <a:pt x="1048368" y="989922"/>
                </a:lnTo>
                <a:lnTo>
                  <a:pt x="1047980" y="1000273"/>
                </a:lnTo>
                <a:lnTo>
                  <a:pt x="1047873" y="1003136"/>
                </a:lnTo>
                <a:lnTo>
                  <a:pt x="1048038" y="1016351"/>
                </a:lnTo>
                <a:lnTo>
                  <a:pt x="1051837" y="1029565"/>
                </a:lnTo>
                <a:lnTo>
                  <a:pt x="1056682" y="1042752"/>
                </a:lnTo>
                <a:lnTo>
                  <a:pt x="1060206" y="1055774"/>
                </a:lnTo>
                <a:lnTo>
                  <a:pt x="1061748" y="1068465"/>
                </a:lnTo>
                <a:lnTo>
                  <a:pt x="1060646" y="1080661"/>
                </a:lnTo>
                <a:lnTo>
                  <a:pt x="1063234" y="1097784"/>
                </a:lnTo>
                <a:lnTo>
                  <a:pt x="1068135" y="1114578"/>
                </a:lnTo>
                <a:lnTo>
                  <a:pt x="1075017" y="1130710"/>
                </a:lnTo>
                <a:lnTo>
                  <a:pt x="1083551" y="1145852"/>
                </a:lnTo>
                <a:lnTo>
                  <a:pt x="1199838" y="1145852"/>
                </a:lnTo>
                <a:lnTo>
                  <a:pt x="1196314" y="1151138"/>
                </a:lnTo>
                <a:lnTo>
                  <a:pt x="1192790" y="1154661"/>
                </a:lnTo>
                <a:lnTo>
                  <a:pt x="1189266" y="1159947"/>
                </a:lnTo>
                <a:lnTo>
                  <a:pt x="1176740" y="1182054"/>
                </a:lnTo>
                <a:lnTo>
                  <a:pt x="1163058" y="1203334"/>
                </a:lnTo>
                <a:lnTo>
                  <a:pt x="1148384" y="1223624"/>
                </a:lnTo>
                <a:lnTo>
                  <a:pt x="1132885" y="1242757"/>
                </a:lnTo>
                <a:lnTo>
                  <a:pt x="1122314" y="1263900"/>
                </a:lnTo>
                <a:lnTo>
                  <a:pt x="1118790" y="1267424"/>
                </a:lnTo>
                <a:lnTo>
                  <a:pt x="1115266" y="1267424"/>
                </a:lnTo>
                <a:lnTo>
                  <a:pt x="1085286" y="1269599"/>
                </a:lnTo>
                <a:close/>
              </a:path>
              <a:path w="1343025" h="1270000">
                <a:moveTo>
                  <a:pt x="1199838" y="1145852"/>
                </a:moveTo>
                <a:lnTo>
                  <a:pt x="1083551" y="1145852"/>
                </a:lnTo>
                <a:lnTo>
                  <a:pt x="1088837" y="1138804"/>
                </a:lnTo>
                <a:lnTo>
                  <a:pt x="1092361" y="1135280"/>
                </a:lnTo>
                <a:lnTo>
                  <a:pt x="1094123" y="1131756"/>
                </a:lnTo>
                <a:lnTo>
                  <a:pt x="1104694" y="1116174"/>
                </a:lnTo>
                <a:lnTo>
                  <a:pt x="1125837" y="1085671"/>
                </a:lnTo>
                <a:lnTo>
                  <a:pt x="1136409" y="1070089"/>
                </a:lnTo>
                <a:lnTo>
                  <a:pt x="1226267" y="948517"/>
                </a:lnTo>
                <a:lnTo>
                  <a:pt x="1237884" y="932384"/>
                </a:lnTo>
                <a:lnTo>
                  <a:pt x="1260459" y="899459"/>
                </a:lnTo>
                <a:lnTo>
                  <a:pt x="1272132" y="883243"/>
                </a:lnTo>
                <a:lnTo>
                  <a:pt x="1279124" y="872755"/>
                </a:lnTo>
                <a:lnTo>
                  <a:pt x="1284410" y="869231"/>
                </a:lnTo>
                <a:lnTo>
                  <a:pt x="1294762" y="875177"/>
                </a:lnTo>
                <a:lnTo>
                  <a:pt x="1305333" y="880683"/>
                </a:lnTo>
                <a:lnTo>
                  <a:pt x="1341893" y="915922"/>
                </a:lnTo>
                <a:lnTo>
                  <a:pt x="1343021" y="930292"/>
                </a:lnTo>
                <a:lnTo>
                  <a:pt x="1339029" y="944993"/>
                </a:lnTo>
                <a:lnTo>
                  <a:pt x="1335506" y="955565"/>
                </a:lnTo>
                <a:lnTo>
                  <a:pt x="1331982" y="960850"/>
                </a:lnTo>
                <a:lnTo>
                  <a:pt x="1319786" y="980644"/>
                </a:lnTo>
                <a:lnTo>
                  <a:pt x="1294073" y="1019572"/>
                </a:lnTo>
                <a:lnTo>
                  <a:pt x="1261037" y="1065822"/>
                </a:lnTo>
                <a:lnTo>
                  <a:pt x="1220678" y="1119395"/>
                </a:lnTo>
                <a:lnTo>
                  <a:pt x="1199838" y="1145852"/>
                </a:lnTo>
                <a:close/>
              </a:path>
              <a:path w="1343025" h="1270000">
                <a:moveTo>
                  <a:pt x="805664" y="598473"/>
                </a:moveTo>
                <a:lnTo>
                  <a:pt x="754320" y="571549"/>
                </a:lnTo>
                <a:lnTo>
                  <a:pt x="720679" y="534053"/>
                </a:lnTo>
                <a:lnTo>
                  <a:pt x="695929" y="494080"/>
                </a:lnTo>
                <a:lnTo>
                  <a:pt x="685358" y="475662"/>
                </a:lnTo>
                <a:lnTo>
                  <a:pt x="664215" y="439323"/>
                </a:lnTo>
                <a:lnTo>
                  <a:pt x="636244" y="376334"/>
                </a:lnTo>
                <a:lnTo>
                  <a:pt x="614948" y="310923"/>
                </a:lnTo>
                <a:lnTo>
                  <a:pt x="604310" y="278988"/>
                </a:lnTo>
                <a:lnTo>
                  <a:pt x="604310" y="277226"/>
                </a:lnTo>
                <a:lnTo>
                  <a:pt x="602548" y="275464"/>
                </a:lnTo>
                <a:lnTo>
                  <a:pt x="602656" y="262773"/>
                </a:lnTo>
                <a:lnTo>
                  <a:pt x="602685" y="260240"/>
                </a:lnTo>
                <a:lnTo>
                  <a:pt x="607613" y="249696"/>
                </a:lnTo>
                <a:lnTo>
                  <a:pt x="616175" y="241465"/>
                </a:lnTo>
                <a:lnTo>
                  <a:pt x="627215" y="236702"/>
                </a:lnTo>
                <a:lnTo>
                  <a:pt x="634262" y="236702"/>
                </a:lnTo>
                <a:lnTo>
                  <a:pt x="641310" y="238464"/>
                </a:lnTo>
                <a:lnTo>
                  <a:pt x="646596" y="241988"/>
                </a:lnTo>
                <a:lnTo>
                  <a:pt x="650120" y="247274"/>
                </a:lnTo>
                <a:lnTo>
                  <a:pt x="655405" y="252559"/>
                </a:lnTo>
                <a:lnTo>
                  <a:pt x="681017" y="302542"/>
                </a:lnTo>
                <a:lnTo>
                  <a:pt x="705881" y="344715"/>
                </a:lnTo>
                <a:lnTo>
                  <a:pt x="731506" y="386211"/>
                </a:lnTo>
                <a:lnTo>
                  <a:pt x="757639" y="427116"/>
                </a:lnTo>
                <a:lnTo>
                  <a:pt x="784025" y="467513"/>
                </a:lnTo>
                <a:lnTo>
                  <a:pt x="788320" y="475167"/>
                </a:lnTo>
                <a:lnTo>
                  <a:pt x="793275" y="482490"/>
                </a:lnTo>
                <a:lnTo>
                  <a:pt x="798892" y="489813"/>
                </a:lnTo>
                <a:lnTo>
                  <a:pt x="805168" y="497466"/>
                </a:lnTo>
                <a:lnTo>
                  <a:pt x="910021" y="497466"/>
                </a:lnTo>
                <a:lnTo>
                  <a:pt x="904717" y="505615"/>
                </a:lnTo>
                <a:lnTo>
                  <a:pt x="882197" y="537192"/>
                </a:lnTo>
                <a:lnTo>
                  <a:pt x="858026" y="567943"/>
                </a:lnTo>
                <a:lnTo>
                  <a:pt x="817502" y="596133"/>
                </a:lnTo>
                <a:lnTo>
                  <a:pt x="805664" y="598473"/>
                </a:lnTo>
                <a:close/>
              </a:path>
              <a:path w="1343025" h="1270000">
                <a:moveTo>
                  <a:pt x="910021" y="497466"/>
                </a:moveTo>
                <a:lnTo>
                  <a:pt x="805168" y="497466"/>
                </a:lnTo>
                <a:lnTo>
                  <a:pt x="816739" y="489813"/>
                </a:lnTo>
                <a:lnTo>
                  <a:pt x="826972" y="480508"/>
                </a:lnTo>
                <a:lnTo>
                  <a:pt x="835644" y="469468"/>
                </a:lnTo>
                <a:lnTo>
                  <a:pt x="842169" y="456942"/>
                </a:lnTo>
                <a:lnTo>
                  <a:pt x="859788" y="428008"/>
                </a:lnTo>
                <a:lnTo>
                  <a:pt x="939377" y="329946"/>
                </a:lnTo>
                <a:lnTo>
                  <a:pt x="973019" y="292230"/>
                </a:lnTo>
                <a:lnTo>
                  <a:pt x="990170" y="273702"/>
                </a:lnTo>
                <a:lnTo>
                  <a:pt x="1000081" y="262773"/>
                </a:lnTo>
                <a:lnTo>
                  <a:pt x="1011313" y="253661"/>
                </a:lnTo>
                <a:lnTo>
                  <a:pt x="1023866" y="246200"/>
                </a:lnTo>
                <a:lnTo>
                  <a:pt x="1037742" y="240226"/>
                </a:lnTo>
                <a:lnTo>
                  <a:pt x="1045890" y="237858"/>
                </a:lnTo>
                <a:lnTo>
                  <a:pt x="1054039" y="238464"/>
                </a:lnTo>
                <a:lnTo>
                  <a:pt x="1061527" y="241713"/>
                </a:lnTo>
                <a:lnTo>
                  <a:pt x="1067694" y="247274"/>
                </a:lnTo>
                <a:lnTo>
                  <a:pt x="1071218" y="250798"/>
                </a:lnTo>
                <a:lnTo>
                  <a:pt x="1072980" y="256083"/>
                </a:lnTo>
                <a:lnTo>
                  <a:pt x="1072980" y="261369"/>
                </a:lnTo>
                <a:lnTo>
                  <a:pt x="1051837" y="305417"/>
                </a:lnTo>
                <a:lnTo>
                  <a:pt x="1041623" y="314997"/>
                </a:lnTo>
                <a:lnTo>
                  <a:pt x="1032236" y="325239"/>
                </a:lnTo>
                <a:lnTo>
                  <a:pt x="1023839" y="336140"/>
                </a:lnTo>
                <a:lnTo>
                  <a:pt x="1016598" y="347703"/>
                </a:lnTo>
                <a:lnTo>
                  <a:pt x="1013075" y="354751"/>
                </a:lnTo>
                <a:lnTo>
                  <a:pt x="1006027" y="361798"/>
                </a:lnTo>
                <a:lnTo>
                  <a:pt x="977836" y="393513"/>
                </a:lnTo>
                <a:lnTo>
                  <a:pt x="970651" y="405378"/>
                </a:lnTo>
                <a:lnTo>
                  <a:pt x="962640" y="417079"/>
                </a:lnTo>
                <a:lnTo>
                  <a:pt x="954298" y="428448"/>
                </a:lnTo>
                <a:lnTo>
                  <a:pt x="946122" y="439323"/>
                </a:lnTo>
                <a:lnTo>
                  <a:pt x="925915" y="473047"/>
                </a:lnTo>
                <a:lnTo>
                  <a:pt x="910021" y="497466"/>
                </a:lnTo>
                <a:close/>
              </a:path>
              <a:path w="1343025" h="1270000">
                <a:moveTo>
                  <a:pt x="584323" y="1219825"/>
                </a:moveTo>
                <a:lnTo>
                  <a:pt x="575960" y="1219825"/>
                </a:lnTo>
                <a:lnTo>
                  <a:pt x="563400" y="1217650"/>
                </a:lnTo>
                <a:lnTo>
                  <a:pt x="552333" y="1211483"/>
                </a:lnTo>
                <a:lnTo>
                  <a:pt x="543909" y="1202013"/>
                </a:lnTo>
                <a:lnTo>
                  <a:pt x="539119" y="1189900"/>
                </a:lnTo>
                <a:lnTo>
                  <a:pt x="536476" y="1178282"/>
                </a:lnTo>
                <a:lnTo>
                  <a:pt x="531190" y="1155708"/>
                </a:lnTo>
                <a:lnTo>
                  <a:pt x="528547" y="1144090"/>
                </a:lnTo>
                <a:lnTo>
                  <a:pt x="526152" y="1124571"/>
                </a:lnTo>
                <a:lnTo>
                  <a:pt x="523922" y="1105548"/>
                </a:lnTo>
                <a:lnTo>
                  <a:pt x="521479" y="1087708"/>
                </a:lnTo>
                <a:lnTo>
                  <a:pt x="521362" y="1086855"/>
                </a:lnTo>
                <a:lnTo>
                  <a:pt x="517976" y="1068327"/>
                </a:lnTo>
                <a:lnTo>
                  <a:pt x="516572" y="1057783"/>
                </a:lnTo>
                <a:lnTo>
                  <a:pt x="526785" y="1020756"/>
                </a:lnTo>
                <a:lnTo>
                  <a:pt x="530309" y="1018994"/>
                </a:lnTo>
                <a:lnTo>
                  <a:pt x="537357" y="1013708"/>
                </a:lnTo>
                <a:lnTo>
                  <a:pt x="546166" y="1017232"/>
                </a:lnTo>
                <a:lnTo>
                  <a:pt x="549690" y="1024279"/>
                </a:lnTo>
                <a:lnTo>
                  <a:pt x="557316" y="1037797"/>
                </a:lnTo>
                <a:lnTo>
                  <a:pt x="564446" y="1051809"/>
                </a:lnTo>
                <a:lnTo>
                  <a:pt x="571207" y="1066070"/>
                </a:lnTo>
                <a:lnTo>
                  <a:pt x="577881" y="1080661"/>
                </a:lnTo>
                <a:lnTo>
                  <a:pt x="581405" y="1087708"/>
                </a:lnTo>
                <a:lnTo>
                  <a:pt x="583167" y="1094756"/>
                </a:lnTo>
                <a:lnTo>
                  <a:pt x="586691" y="1101804"/>
                </a:lnTo>
                <a:lnTo>
                  <a:pt x="729113" y="1101804"/>
                </a:lnTo>
                <a:lnTo>
                  <a:pt x="715311" y="1114137"/>
                </a:lnTo>
                <a:lnTo>
                  <a:pt x="685909" y="1137565"/>
                </a:lnTo>
                <a:lnTo>
                  <a:pt x="658489" y="1162810"/>
                </a:lnTo>
                <a:lnTo>
                  <a:pt x="633051" y="1189707"/>
                </a:lnTo>
                <a:lnTo>
                  <a:pt x="609595" y="1218090"/>
                </a:lnTo>
                <a:lnTo>
                  <a:pt x="601392" y="1219109"/>
                </a:lnTo>
                <a:lnTo>
                  <a:pt x="592857" y="1219632"/>
                </a:lnTo>
                <a:lnTo>
                  <a:pt x="584323" y="1219825"/>
                </a:lnTo>
                <a:close/>
              </a:path>
              <a:path w="1343025" h="1270000">
                <a:moveTo>
                  <a:pt x="729113" y="1101804"/>
                </a:moveTo>
                <a:lnTo>
                  <a:pt x="586691" y="1101804"/>
                </a:lnTo>
                <a:lnTo>
                  <a:pt x="596822" y="1101061"/>
                </a:lnTo>
                <a:lnTo>
                  <a:pt x="604310" y="1097179"/>
                </a:lnTo>
                <a:lnTo>
                  <a:pt x="610476" y="1091645"/>
                </a:lnTo>
                <a:lnTo>
                  <a:pt x="616643" y="1085947"/>
                </a:lnTo>
                <a:lnTo>
                  <a:pt x="632198" y="1072732"/>
                </a:lnTo>
                <a:lnTo>
                  <a:pt x="647256" y="1059518"/>
                </a:lnTo>
                <a:lnTo>
                  <a:pt x="661985" y="1046303"/>
                </a:lnTo>
                <a:lnTo>
                  <a:pt x="676548" y="1033089"/>
                </a:lnTo>
                <a:lnTo>
                  <a:pt x="688028" y="1025188"/>
                </a:lnTo>
                <a:lnTo>
                  <a:pt x="700995" y="1020095"/>
                </a:lnTo>
                <a:lnTo>
                  <a:pt x="714953" y="1017975"/>
                </a:lnTo>
                <a:lnTo>
                  <a:pt x="729406" y="1018994"/>
                </a:lnTo>
                <a:lnTo>
                  <a:pt x="738215" y="1047184"/>
                </a:lnTo>
                <a:lnTo>
                  <a:pt x="741574" y="1066070"/>
                </a:lnTo>
                <a:lnTo>
                  <a:pt x="738656" y="1084625"/>
                </a:lnTo>
                <a:lnTo>
                  <a:pt x="729865" y="1101061"/>
                </a:lnTo>
                <a:lnTo>
                  <a:pt x="729791" y="1101198"/>
                </a:lnTo>
                <a:lnTo>
                  <a:pt x="729113" y="1101804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15758844" y="0"/>
            <a:ext cx="2529205" cy="775970"/>
          </a:xfrm>
          <a:custGeom>
            <a:avLst/>
            <a:gdLst/>
            <a:ahLst/>
            <a:cxnLst/>
            <a:rect l="l" t="t" r="r" b="b"/>
            <a:pathLst>
              <a:path w="2529205" h="775970">
                <a:moveTo>
                  <a:pt x="398694" y="422910"/>
                </a:moveTo>
                <a:lnTo>
                  <a:pt x="352720" y="420370"/>
                </a:lnTo>
                <a:lnTo>
                  <a:pt x="307487" y="412750"/>
                </a:lnTo>
                <a:lnTo>
                  <a:pt x="263351" y="400050"/>
                </a:lnTo>
                <a:lnTo>
                  <a:pt x="220668" y="379730"/>
                </a:lnTo>
                <a:lnTo>
                  <a:pt x="179791" y="353060"/>
                </a:lnTo>
                <a:lnTo>
                  <a:pt x="144552" y="321310"/>
                </a:lnTo>
                <a:lnTo>
                  <a:pt x="113665" y="287020"/>
                </a:lnTo>
                <a:lnTo>
                  <a:pt x="86868" y="248920"/>
                </a:lnTo>
                <a:lnTo>
                  <a:pt x="63899" y="209550"/>
                </a:lnTo>
                <a:lnTo>
                  <a:pt x="44496" y="166370"/>
                </a:lnTo>
                <a:lnTo>
                  <a:pt x="28397" y="121920"/>
                </a:lnTo>
                <a:lnTo>
                  <a:pt x="15339" y="76200"/>
                </a:lnTo>
                <a:lnTo>
                  <a:pt x="5060" y="30480"/>
                </a:lnTo>
                <a:lnTo>
                  <a:pt x="0" y="0"/>
                </a:lnTo>
                <a:lnTo>
                  <a:pt x="35106" y="0"/>
                </a:lnTo>
                <a:lnTo>
                  <a:pt x="37799" y="15240"/>
                </a:lnTo>
                <a:lnTo>
                  <a:pt x="49103" y="64770"/>
                </a:lnTo>
                <a:lnTo>
                  <a:pt x="63519" y="113030"/>
                </a:lnTo>
                <a:lnTo>
                  <a:pt x="81251" y="160020"/>
                </a:lnTo>
                <a:lnTo>
                  <a:pt x="104517" y="209550"/>
                </a:lnTo>
                <a:lnTo>
                  <a:pt x="134448" y="255270"/>
                </a:lnTo>
                <a:lnTo>
                  <a:pt x="170409" y="297180"/>
                </a:lnTo>
                <a:lnTo>
                  <a:pt x="211768" y="332740"/>
                </a:lnTo>
                <a:lnTo>
                  <a:pt x="257425" y="359410"/>
                </a:lnTo>
                <a:lnTo>
                  <a:pt x="306749" y="377190"/>
                </a:lnTo>
                <a:lnTo>
                  <a:pt x="358376" y="387350"/>
                </a:lnTo>
                <a:lnTo>
                  <a:pt x="384540" y="388620"/>
                </a:lnTo>
                <a:lnTo>
                  <a:pt x="575770" y="388620"/>
                </a:lnTo>
                <a:lnTo>
                  <a:pt x="572238" y="389890"/>
                </a:lnTo>
                <a:lnTo>
                  <a:pt x="577044" y="401320"/>
                </a:lnTo>
                <a:lnTo>
                  <a:pt x="537520" y="401320"/>
                </a:lnTo>
                <a:lnTo>
                  <a:pt x="491450" y="412750"/>
                </a:lnTo>
                <a:lnTo>
                  <a:pt x="445056" y="420370"/>
                </a:lnTo>
                <a:lnTo>
                  <a:pt x="398694" y="422910"/>
                </a:lnTo>
                <a:close/>
              </a:path>
              <a:path w="2529205" h="775970">
                <a:moveTo>
                  <a:pt x="575770" y="388620"/>
                </a:moveTo>
                <a:lnTo>
                  <a:pt x="410937" y="388620"/>
                </a:lnTo>
                <a:lnTo>
                  <a:pt x="440016" y="386080"/>
                </a:lnTo>
                <a:lnTo>
                  <a:pt x="468805" y="382270"/>
                </a:lnTo>
                <a:lnTo>
                  <a:pt x="497304" y="375920"/>
                </a:lnTo>
                <a:lnTo>
                  <a:pt x="525513" y="368300"/>
                </a:lnTo>
                <a:lnTo>
                  <a:pt x="520905" y="355600"/>
                </a:lnTo>
                <a:lnTo>
                  <a:pt x="516505" y="342900"/>
                </a:lnTo>
                <a:lnTo>
                  <a:pt x="512311" y="328930"/>
                </a:lnTo>
                <a:lnTo>
                  <a:pt x="508322" y="316230"/>
                </a:lnTo>
                <a:lnTo>
                  <a:pt x="494405" y="267970"/>
                </a:lnTo>
                <a:lnTo>
                  <a:pt x="483177" y="219710"/>
                </a:lnTo>
                <a:lnTo>
                  <a:pt x="474637" y="171450"/>
                </a:lnTo>
                <a:lnTo>
                  <a:pt x="468786" y="121920"/>
                </a:lnTo>
                <a:lnTo>
                  <a:pt x="465624" y="72390"/>
                </a:lnTo>
                <a:lnTo>
                  <a:pt x="466448" y="34290"/>
                </a:lnTo>
                <a:lnTo>
                  <a:pt x="466531" y="30480"/>
                </a:lnTo>
                <a:lnTo>
                  <a:pt x="466641" y="25400"/>
                </a:lnTo>
                <a:lnTo>
                  <a:pt x="468646" y="0"/>
                </a:lnTo>
                <a:lnTo>
                  <a:pt x="504699" y="0"/>
                </a:lnTo>
                <a:lnTo>
                  <a:pt x="502162" y="34290"/>
                </a:lnTo>
                <a:lnTo>
                  <a:pt x="502065" y="54610"/>
                </a:lnTo>
                <a:lnTo>
                  <a:pt x="501944" y="80010"/>
                </a:lnTo>
                <a:lnTo>
                  <a:pt x="501926" y="83820"/>
                </a:lnTo>
                <a:lnTo>
                  <a:pt x="505339" y="133350"/>
                </a:lnTo>
                <a:lnTo>
                  <a:pt x="513539" y="187960"/>
                </a:lnTo>
                <a:lnTo>
                  <a:pt x="524712" y="241300"/>
                </a:lnTo>
                <a:lnTo>
                  <a:pt x="538859" y="294640"/>
                </a:lnTo>
                <a:lnTo>
                  <a:pt x="555979" y="346710"/>
                </a:lnTo>
                <a:lnTo>
                  <a:pt x="558776" y="354330"/>
                </a:lnTo>
                <a:lnTo>
                  <a:pt x="560100" y="358140"/>
                </a:lnTo>
                <a:lnTo>
                  <a:pt x="651620" y="358140"/>
                </a:lnTo>
                <a:lnTo>
                  <a:pt x="649137" y="359410"/>
                </a:lnTo>
                <a:lnTo>
                  <a:pt x="611092" y="375920"/>
                </a:lnTo>
                <a:lnTo>
                  <a:pt x="575770" y="388620"/>
                </a:lnTo>
                <a:close/>
              </a:path>
              <a:path w="2529205" h="775970">
                <a:moveTo>
                  <a:pt x="651620" y="358140"/>
                </a:moveTo>
                <a:lnTo>
                  <a:pt x="560100" y="358140"/>
                </a:lnTo>
                <a:lnTo>
                  <a:pt x="588185" y="347980"/>
                </a:lnTo>
                <a:lnTo>
                  <a:pt x="615834" y="336550"/>
                </a:lnTo>
                <a:lnTo>
                  <a:pt x="669828" y="309880"/>
                </a:lnTo>
                <a:lnTo>
                  <a:pt x="711166" y="287020"/>
                </a:lnTo>
                <a:lnTo>
                  <a:pt x="751543" y="262890"/>
                </a:lnTo>
                <a:lnTo>
                  <a:pt x="790959" y="237490"/>
                </a:lnTo>
                <a:lnTo>
                  <a:pt x="829412" y="210820"/>
                </a:lnTo>
                <a:lnTo>
                  <a:pt x="866904" y="181610"/>
                </a:lnTo>
                <a:lnTo>
                  <a:pt x="903435" y="152400"/>
                </a:lnTo>
                <a:lnTo>
                  <a:pt x="941652" y="118110"/>
                </a:lnTo>
                <a:lnTo>
                  <a:pt x="978656" y="83820"/>
                </a:lnTo>
                <a:lnTo>
                  <a:pt x="1014446" y="48260"/>
                </a:lnTo>
                <a:lnTo>
                  <a:pt x="1049022" y="11430"/>
                </a:lnTo>
                <a:lnTo>
                  <a:pt x="1059520" y="0"/>
                </a:lnTo>
                <a:lnTo>
                  <a:pt x="1106015" y="0"/>
                </a:lnTo>
                <a:lnTo>
                  <a:pt x="1095670" y="11430"/>
                </a:lnTo>
                <a:lnTo>
                  <a:pt x="1059469" y="52070"/>
                </a:lnTo>
                <a:lnTo>
                  <a:pt x="1021809" y="90170"/>
                </a:lnTo>
                <a:lnTo>
                  <a:pt x="982690" y="128270"/>
                </a:lnTo>
                <a:lnTo>
                  <a:pt x="942262" y="163830"/>
                </a:lnTo>
                <a:lnTo>
                  <a:pt x="900680" y="198120"/>
                </a:lnTo>
                <a:lnTo>
                  <a:pt x="857942" y="231140"/>
                </a:lnTo>
                <a:lnTo>
                  <a:pt x="814049" y="262890"/>
                </a:lnTo>
                <a:lnTo>
                  <a:pt x="769002" y="292100"/>
                </a:lnTo>
                <a:lnTo>
                  <a:pt x="722799" y="321310"/>
                </a:lnTo>
                <a:lnTo>
                  <a:pt x="686373" y="340360"/>
                </a:lnTo>
                <a:lnTo>
                  <a:pt x="651620" y="358140"/>
                </a:lnTo>
                <a:close/>
              </a:path>
              <a:path w="2529205" h="775970">
                <a:moveTo>
                  <a:pt x="1010646" y="626110"/>
                </a:moveTo>
                <a:lnTo>
                  <a:pt x="841309" y="626110"/>
                </a:lnTo>
                <a:lnTo>
                  <a:pt x="887316" y="623570"/>
                </a:lnTo>
                <a:lnTo>
                  <a:pt x="932551" y="614680"/>
                </a:lnTo>
                <a:lnTo>
                  <a:pt x="976778" y="601980"/>
                </a:lnTo>
                <a:lnTo>
                  <a:pt x="1019765" y="584200"/>
                </a:lnTo>
                <a:lnTo>
                  <a:pt x="1061275" y="563880"/>
                </a:lnTo>
                <a:lnTo>
                  <a:pt x="1101075" y="541020"/>
                </a:lnTo>
                <a:lnTo>
                  <a:pt x="1144665" y="511810"/>
                </a:lnTo>
                <a:lnTo>
                  <a:pt x="1187200" y="482600"/>
                </a:lnTo>
                <a:lnTo>
                  <a:pt x="1228680" y="452120"/>
                </a:lnTo>
                <a:lnTo>
                  <a:pt x="1269103" y="419100"/>
                </a:lnTo>
                <a:lnTo>
                  <a:pt x="1308471" y="386080"/>
                </a:lnTo>
                <a:lnTo>
                  <a:pt x="1346782" y="350520"/>
                </a:lnTo>
                <a:lnTo>
                  <a:pt x="1384037" y="314960"/>
                </a:lnTo>
                <a:lnTo>
                  <a:pt x="1389989" y="308610"/>
                </a:lnTo>
                <a:lnTo>
                  <a:pt x="1401774" y="297180"/>
                </a:lnTo>
                <a:lnTo>
                  <a:pt x="1407716" y="290830"/>
                </a:lnTo>
                <a:lnTo>
                  <a:pt x="1410182" y="242570"/>
                </a:lnTo>
                <a:lnTo>
                  <a:pt x="1415640" y="194310"/>
                </a:lnTo>
                <a:lnTo>
                  <a:pt x="1424089" y="147320"/>
                </a:lnTo>
                <a:lnTo>
                  <a:pt x="1435529" y="100330"/>
                </a:lnTo>
                <a:lnTo>
                  <a:pt x="1449960" y="54610"/>
                </a:lnTo>
                <a:lnTo>
                  <a:pt x="1467381" y="8890"/>
                </a:lnTo>
                <a:lnTo>
                  <a:pt x="1471112" y="0"/>
                </a:lnTo>
                <a:lnTo>
                  <a:pt x="1510905" y="0"/>
                </a:lnTo>
                <a:lnTo>
                  <a:pt x="1502942" y="17780"/>
                </a:lnTo>
                <a:lnTo>
                  <a:pt x="1486008" y="63500"/>
                </a:lnTo>
                <a:lnTo>
                  <a:pt x="1471506" y="109220"/>
                </a:lnTo>
                <a:lnTo>
                  <a:pt x="1459438" y="156210"/>
                </a:lnTo>
                <a:lnTo>
                  <a:pt x="1450726" y="204470"/>
                </a:lnTo>
                <a:lnTo>
                  <a:pt x="1445734" y="252730"/>
                </a:lnTo>
                <a:lnTo>
                  <a:pt x="1495999" y="252730"/>
                </a:lnTo>
                <a:lnTo>
                  <a:pt x="1480295" y="269240"/>
                </a:lnTo>
                <a:lnTo>
                  <a:pt x="1444652" y="306070"/>
                </a:lnTo>
                <a:lnTo>
                  <a:pt x="1446767" y="340360"/>
                </a:lnTo>
                <a:lnTo>
                  <a:pt x="1409730" y="340360"/>
                </a:lnTo>
                <a:lnTo>
                  <a:pt x="1395402" y="353060"/>
                </a:lnTo>
                <a:lnTo>
                  <a:pt x="1366530" y="381000"/>
                </a:lnTo>
                <a:lnTo>
                  <a:pt x="1351929" y="393700"/>
                </a:lnTo>
                <a:lnTo>
                  <a:pt x="1314063" y="427990"/>
                </a:lnTo>
                <a:lnTo>
                  <a:pt x="1275206" y="461010"/>
                </a:lnTo>
                <a:lnTo>
                  <a:pt x="1235293" y="492760"/>
                </a:lnTo>
                <a:lnTo>
                  <a:pt x="1194258" y="523240"/>
                </a:lnTo>
                <a:lnTo>
                  <a:pt x="1152035" y="552450"/>
                </a:lnTo>
                <a:lnTo>
                  <a:pt x="1108558" y="579120"/>
                </a:lnTo>
                <a:lnTo>
                  <a:pt x="1063762" y="603250"/>
                </a:lnTo>
                <a:lnTo>
                  <a:pt x="1017581" y="623570"/>
                </a:lnTo>
                <a:lnTo>
                  <a:pt x="1010646" y="626110"/>
                </a:lnTo>
                <a:close/>
              </a:path>
              <a:path w="2529205" h="775970">
                <a:moveTo>
                  <a:pt x="1495999" y="252730"/>
                </a:moveTo>
                <a:lnTo>
                  <a:pt x="1445734" y="252730"/>
                </a:lnTo>
                <a:lnTo>
                  <a:pt x="1483149" y="213360"/>
                </a:lnTo>
                <a:lnTo>
                  <a:pt x="1519936" y="173990"/>
                </a:lnTo>
                <a:lnTo>
                  <a:pt x="1556124" y="133350"/>
                </a:lnTo>
                <a:lnTo>
                  <a:pt x="1591739" y="92710"/>
                </a:lnTo>
                <a:lnTo>
                  <a:pt x="1626811" y="50800"/>
                </a:lnTo>
                <a:lnTo>
                  <a:pt x="1661367" y="10160"/>
                </a:lnTo>
                <a:lnTo>
                  <a:pt x="1669777" y="0"/>
                </a:lnTo>
                <a:lnTo>
                  <a:pt x="1715941" y="0"/>
                </a:lnTo>
                <a:lnTo>
                  <a:pt x="1650038" y="80010"/>
                </a:lnTo>
                <a:lnTo>
                  <a:pt x="1617105" y="118110"/>
                </a:lnTo>
                <a:lnTo>
                  <a:pt x="1583699" y="156210"/>
                </a:lnTo>
                <a:lnTo>
                  <a:pt x="1549784" y="194310"/>
                </a:lnTo>
                <a:lnTo>
                  <a:pt x="1515328" y="232410"/>
                </a:lnTo>
                <a:lnTo>
                  <a:pt x="1495999" y="252730"/>
                </a:lnTo>
                <a:close/>
              </a:path>
              <a:path w="2529205" h="775970">
                <a:moveTo>
                  <a:pt x="1843442" y="737870"/>
                </a:moveTo>
                <a:lnTo>
                  <a:pt x="1683499" y="737870"/>
                </a:lnTo>
                <a:lnTo>
                  <a:pt x="1729256" y="728980"/>
                </a:lnTo>
                <a:lnTo>
                  <a:pt x="1774550" y="718820"/>
                </a:lnTo>
                <a:lnTo>
                  <a:pt x="1863744" y="693420"/>
                </a:lnTo>
                <a:lnTo>
                  <a:pt x="1951078" y="660400"/>
                </a:lnTo>
                <a:lnTo>
                  <a:pt x="1993889" y="642620"/>
                </a:lnTo>
                <a:lnTo>
                  <a:pt x="2035903" y="622300"/>
                </a:lnTo>
                <a:lnTo>
                  <a:pt x="2077120" y="600710"/>
                </a:lnTo>
                <a:lnTo>
                  <a:pt x="2117542" y="577850"/>
                </a:lnTo>
                <a:lnTo>
                  <a:pt x="2157169" y="553720"/>
                </a:lnTo>
                <a:lnTo>
                  <a:pt x="2196003" y="528320"/>
                </a:lnTo>
                <a:lnTo>
                  <a:pt x="2235838" y="499110"/>
                </a:lnTo>
                <a:lnTo>
                  <a:pt x="2274457" y="468630"/>
                </a:lnTo>
                <a:lnTo>
                  <a:pt x="2311875" y="436880"/>
                </a:lnTo>
                <a:lnTo>
                  <a:pt x="2348107" y="403860"/>
                </a:lnTo>
                <a:lnTo>
                  <a:pt x="2383167" y="370840"/>
                </a:lnTo>
                <a:lnTo>
                  <a:pt x="2417071" y="335280"/>
                </a:lnTo>
                <a:lnTo>
                  <a:pt x="2449835" y="298450"/>
                </a:lnTo>
                <a:lnTo>
                  <a:pt x="2481473" y="261620"/>
                </a:lnTo>
                <a:lnTo>
                  <a:pt x="2512001" y="223520"/>
                </a:lnTo>
                <a:lnTo>
                  <a:pt x="2529155" y="200660"/>
                </a:lnTo>
                <a:lnTo>
                  <a:pt x="2529155" y="259080"/>
                </a:lnTo>
                <a:lnTo>
                  <a:pt x="2481532" y="317500"/>
                </a:lnTo>
                <a:lnTo>
                  <a:pt x="2446734" y="355600"/>
                </a:lnTo>
                <a:lnTo>
                  <a:pt x="2410686" y="393700"/>
                </a:lnTo>
                <a:lnTo>
                  <a:pt x="2373387" y="430530"/>
                </a:lnTo>
                <a:lnTo>
                  <a:pt x="2334832" y="464820"/>
                </a:lnTo>
                <a:lnTo>
                  <a:pt x="2295021" y="499110"/>
                </a:lnTo>
                <a:lnTo>
                  <a:pt x="2253949" y="530860"/>
                </a:lnTo>
                <a:lnTo>
                  <a:pt x="2211615" y="561340"/>
                </a:lnTo>
                <a:lnTo>
                  <a:pt x="2168016" y="590550"/>
                </a:lnTo>
                <a:lnTo>
                  <a:pt x="2125826" y="615950"/>
                </a:lnTo>
                <a:lnTo>
                  <a:pt x="2082854" y="640080"/>
                </a:lnTo>
                <a:lnTo>
                  <a:pt x="1994569" y="683260"/>
                </a:lnTo>
                <a:lnTo>
                  <a:pt x="1903161" y="718820"/>
                </a:lnTo>
                <a:lnTo>
                  <a:pt x="1856285" y="734060"/>
                </a:lnTo>
                <a:lnTo>
                  <a:pt x="1843442" y="737870"/>
                </a:lnTo>
                <a:close/>
              </a:path>
              <a:path w="2529205" h="775970">
                <a:moveTo>
                  <a:pt x="1681206" y="775970"/>
                </a:moveTo>
                <a:lnTo>
                  <a:pt x="1671216" y="773430"/>
                </a:lnTo>
                <a:lnTo>
                  <a:pt x="1662115" y="768350"/>
                </a:lnTo>
                <a:lnTo>
                  <a:pt x="1653704" y="762000"/>
                </a:lnTo>
                <a:lnTo>
                  <a:pt x="1645780" y="754380"/>
                </a:lnTo>
                <a:lnTo>
                  <a:pt x="1636860" y="746760"/>
                </a:lnTo>
                <a:lnTo>
                  <a:pt x="1628034" y="740410"/>
                </a:lnTo>
                <a:lnTo>
                  <a:pt x="1619313" y="732790"/>
                </a:lnTo>
                <a:lnTo>
                  <a:pt x="1610708" y="723900"/>
                </a:lnTo>
                <a:lnTo>
                  <a:pt x="1593420" y="708660"/>
                </a:lnTo>
                <a:lnTo>
                  <a:pt x="1576682" y="690880"/>
                </a:lnTo>
                <a:lnTo>
                  <a:pt x="1560494" y="674370"/>
                </a:lnTo>
                <a:lnTo>
                  <a:pt x="1544852" y="656590"/>
                </a:lnTo>
                <a:lnTo>
                  <a:pt x="1519136" y="624840"/>
                </a:lnTo>
                <a:lnTo>
                  <a:pt x="1495911" y="590550"/>
                </a:lnTo>
                <a:lnTo>
                  <a:pt x="1475178" y="556260"/>
                </a:lnTo>
                <a:lnTo>
                  <a:pt x="1456940" y="519430"/>
                </a:lnTo>
                <a:lnTo>
                  <a:pt x="1441369" y="481330"/>
                </a:lnTo>
                <a:lnTo>
                  <a:pt x="1428641" y="443230"/>
                </a:lnTo>
                <a:lnTo>
                  <a:pt x="1418758" y="403860"/>
                </a:lnTo>
                <a:lnTo>
                  <a:pt x="1411725" y="363220"/>
                </a:lnTo>
                <a:lnTo>
                  <a:pt x="1410606" y="353060"/>
                </a:lnTo>
                <a:lnTo>
                  <a:pt x="1410494" y="350520"/>
                </a:lnTo>
                <a:lnTo>
                  <a:pt x="1410382" y="347980"/>
                </a:lnTo>
                <a:lnTo>
                  <a:pt x="1409730" y="340360"/>
                </a:lnTo>
                <a:lnTo>
                  <a:pt x="1446767" y="340360"/>
                </a:lnTo>
                <a:lnTo>
                  <a:pt x="1454022" y="393700"/>
                </a:lnTo>
                <a:lnTo>
                  <a:pt x="1464538" y="436880"/>
                </a:lnTo>
                <a:lnTo>
                  <a:pt x="1478941" y="480060"/>
                </a:lnTo>
                <a:lnTo>
                  <a:pt x="1498711" y="523240"/>
                </a:lnTo>
                <a:lnTo>
                  <a:pt x="1522360" y="565150"/>
                </a:lnTo>
                <a:lnTo>
                  <a:pt x="1549452" y="603250"/>
                </a:lnTo>
                <a:lnTo>
                  <a:pt x="1579550" y="640080"/>
                </a:lnTo>
                <a:lnTo>
                  <a:pt x="1612215" y="674370"/>
                </a:lnTo>
                <a:lnTo>
                  <a:pt x="1647010" y="707390"/>
                </a:lnTo>
                <a:lnTo>
                  <a:pt x="1683499" y="737870"/>
                </a:lnTo>
                <a:lnTo>
                  <a:pt x="1843442" y="737870"/>
                </a:lnTo>
                <a:lnTo>
                  <a:pt x="1813373" y="746760"/>
                </a:lnTo>
                <a:lnTo>
                  <a:pt x="1791768" y="751840"/>
                </a:lnTo>
                <a:lnTo>
                  <a:pt x="1770069" y="758190"/>
                </a:lnTo>
                <a:lnTo>
                  <a:pt x="1703769" y="773430"/>
                </a:lnTo>
                <a:lnTo>
                  <a:pt x="1681206" y="775970"/>
                </a:lnTo>
                <a:close/>
              </a:path>
              <a:path w="2529205" h="775970">
                <a:moveTo>
                  <a:pt x="868100" y="660400"/>
                </a:moveTo>
                <a:lnTo>
                  <a:pt x="817277" y="659130"/>
                </a:lnTo>
                <a:lnTo>
                  <a:pt x="767259" y="650240"/>
                </a:lnTo>
                <a:lnTo>
                  <a:pt x="718828" y="629920"/>
                </a:lnTo>
                <a:lnTo>
                  <a:pt x="677082" y="603250"/>
                </a:lnTo>
                <a:lnTo>
                  <a:pt x="640519" y="571500"/>
                </a:lnTo>
                <a:lnTo>
                  <a:pt x="608708" y="533400"/>
                </a:lnTo>
                <a:lnTo>
                  <a:pt x="581224" y="491490"/>
                </a:lnTo>
                <a:lnTo>
                  <a:pt x="557637" y="447040"/>
                </a:lnTo>
                <a:lnTo>
                  <a:pt x="537520" y="401320"/>
                </a:lnTo>
                <a:lnTo>
                  <a:pt x="577044" y="401320"/>
                </a:lnTo>
                <a:lnTo>
                  <a:pt x="585053" y="420370"/>
                </a:lnTo>
                <a:lnTo>
                  <a:pt x="599508" y="449580"/>
                </a:lnTo>
                <a:lnTo>
                  <a:pt x="633339" y="504190"/>
                </a:lnTo>
                <a:lnTo>
                  <a:pt x="665471" y="543560"/>
                </a:lnTo>
                <a:lnTo>
                  <a:pt x="702721" y="576580"/>
                </a:lnTo>
                <a:lnTo>
                  <a:pt x="744701" y="601980"/>
                </a:lnTo>
                <a:lnTo>
                  <a:pt x="791026" y="618490"/>
                </a:lnTo>
                <a:lnTo>
                  <a:pt x="841309" y="626110"/>
                </a:lnTo>
                <a:lnTo>
                  <a:pt x="1010646" y="626110"/>
                </a:lnTo>
                <a:lnTo>
                  <a:pt x="969033" y="641350"/>
                </a:lnTo>
                <a:lnTo>
                  <a:pt x="918946" y="654050"/>
                </a:lnTo>
                <a:lnTo>
                  <a:pt x="868100" y="660400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1830246" y="9474025"/>
            <a:ext cx="2886710" cy="812800"/>
          </a:xfrm>
          <a:custGeom>
            <a:avLst/>
            <a:gdLst/>
            <a:ahLst/>
            <a:cxnLst/>
            <a:rect l="l" t="t" r="r" b="b"/>
            <a:pathLst>
              <a:path w="2886710" h="812800">
                <a:moveTo>
                  <a:pt x="28187" y="812799"/>
                </a:moveTo>
                <a:lnTo>
                  <a:pt x="0" y="812799"/>
                </a:lnTo>
                <a:lnTo>
                  <a:pt x="9551" y="798829"/>
                </a:lnTo>
                <a:lnTo>
                  <a:pt x="68522" y="716279"/>
                </a:lnTo>
                <a:lnTo>
                  <a:pt x="100780" y="673099"/>
                </a:lnTo>
                <a:lnTo>
                  <a:pt x="133930" y="631189"/>
                </a:lnTo>
                <a:lnTo>
                  <a:pt x="168262" y="589279"/>
                </a:lnTo>
                <a:lnTo>
                  <a:pt x="203355" y="549909"/>
                </a:lnTo>
                <a:lnTo>
                  <a:pt x="239389" y="511809"/>
                </a:lnTo>
                <a:lnTo>
                  <a:pt x="276365" y="474979"/>
                </a:lnTo>
                <a:lnTo>
                  <a:pt x="314281" y="438149"/>
                </a:lnTo>
                <a:lnTo>
                  <a:pt x="353139" y="402589"/>
                </a:lnTo>
                <a:lnTo>
                  <a:pt x="392938" y="369569"/>
                </a:lnTo>
                <a:lnTo>
                  <a:pt x="433678" y="335279"/>
                </a:lnTo>
                <a:lnTo>
                  <a:pt x="475359" y="303529"/>
                </a:lnTo>
                <a:lnTo>
                  <a:pt x="558575" y="243839"/>
                </a:lnTo>
                <a:lnTo>
                  <a:pt x="599886" y="215899"/>
                </a:lnTo>
                <a:lnTo>
                  <a:pt x="641914" y="189229"/>
                </a:lnTo>
                <a:lnTo>
                  <a:pt x="728118" y="140969"/>
                </a:lnTo>
                <a:lnTo>
                  <a:pt x="772295" y="118109"/>
                </a:lnTo>
                <a:lnTo>
                  <a:pt x="817188" y="97789"/>
                </a:lnTo>
                <a:lnTo>
                  <a:pt x="909125" y="59689"/>
                </a:lnTo>
                <a:lnTo>
                  <a:pt x="956168" y="43179"/>
                </a:lnTo>
                <a:lnTo>
                  <a:pt x="1002162" y="29209"/>
                </a:lnTo>
                <a:lnTo>
                  <a:pt x="1049042" y="17779"/>
                </a:lnTo>
                <a:lnTo>
                  <a:pt x="1096584" y="8889"/>
                </a:lnTo>
                <a:lnTo>
                  <a:pt x="1144562" y="2539"/>
                </a:lnTo>
                <a:lnTo>
                  <a:pt x="1192749" y="0"/>
                </a:lnTo>
                <a:lnTo>
                  <a:pt x="1240921" y="0"/>
                </a:lnTo>
                <a:lnTo>
                  <a:pt x="1288852" y="3809"/>
                </a:lnTo>
                <a:lnTo>
                  <a:pt x="1336317" y="11429"/>
                </a:lnTo>
                <a:lnTo>
                  <a:pt x="1383090" y="24129"/>
                </a:lnTo>
                <a:lnTo>
                  <a:pt x="1386876" y="25399"/>
                </a:lnTo>
                <a:lnTo>
                  <a:pt x="1203801" y="25399"/>
                </a:lnTo>
                <a:lnTo>
                  <a:pt x="1156881" y="27939"/>
                </a:lnTo>
                <a:lnTo>
                  <a:pt x="1109884" y="33019"/>
                </a:lnTo>
                <a:lnTo>
                  <a:pt x="1062998" y="41909"/>
                </a:lnTo>
                <a:lnTo>
                  <a:pt x="1016415" y="53339"/>
                </a:lnTo>
                <a:lnTo>
                  <a:pt x="970323" y="66039"/>
                </a:lnTo>
                <a:lnTo>
                  <a:pt x="924914" y="81279"/>
                </a:lnTo>
                <a:lnTo>
                  <a:pt x="836902" y="116839"/>
                </a:lnTo>
                <a:lnTo>
                  <a:pt x="794679" y="137159"/>
                </a:lnTo>
                <a:lnTo>
                  <a:pt x="753899" y="157479"/>
                </a:lnTo>
                <a:lnTo>
                  <a:pt x="706872" y="182879"/>
                </a:lnTo>
                <a:lnTo>
                  <a:pt x="660667" y="209549"/>
                </a:lnTo>
                <a:lnTo>
                  <a:pt x="615284" y="237489"/>
                </a:lnTo>
                <a:lnTo>
                  <a:pt x="570723" y="266699"/>
                </a:lnTo>
                <a:lnTo>
                  <a:pt x="526985" y="297179"/>
                </a:lnTo>
                <a:lnTo>
                  <a:pt x="484069" y="328929"/>
                </a:lnTo>
                <a:lnTo>
                  <a:pt x="441975" y="360679"/>
                </a:lnTo>
                <a:lnTo>
                  <a:pt x="400703" y="394969"/>
                </a:lnTo>
                <a:lnTo>
                  <a:pt x="359554" y="430529"/>
                </a:lnTo>
                <a:lnTo>
                  <a:pt x="319588" y="466089"/>
                </a:lnTo>
                <a:lnTo>
                  <a:pt x="280804" y="504189"/>
                </a:lnTo>
                <a:lnTo>
                  <a:pt x="243203" y="542289"/>
                </a:lnTo>
                <a:lnTo>
                  <a:pt x="206785" y="581659"/>
                </a:lnTo>
                <a:lnTo>
                  <a:pt x="171549" y="623569"/>
                </a:lnTo>
                <a:lnTo>
                  <a:pt x="137496" y="665479"/>
                </a:lnTo>
                <a:lnTo>
                  <a:pt x="107125" y="703579"/>
                </a:lnTo>
                <a:lnTo>
                  <a:pt x="77541" y="742949"/>
                </a:lnTo>
                <a:lnTo>
                  <a:pt x="48745" y="782319"/>
                </a:lnTo>
                <a:lnTo>
                  <a:pt x="28187" y="812799"/>
                </a:lnTo>
                <a:close/>
              </a:path>
              <a:path w="2886710" h="812800">
                <a:moveTo>
                  <a:pt x="923005" y="812799"/>
                </a:moveTo>
                <a:lnTo>
                  <a:pt x="884085" y="812799"/>
                </a:lnTo>
                <a:lnTo>
                  <a:pt x="899687" y="791209"/>
                </a:lnTo>
                <a:lnTo>
                  <a:pt x="930643" y="751839"/>
                </a:lnTo>
                <a:lnTo>
                  <a:pt x="995202" y="674369"/>
                </a:lnTo>
                <a:lnTo>
                  <a:pt x="1028804" y="637539"/>
                </a:lnTo>
                <a:lnTo>
                  <a:pt x="1061747" y="600709"/>
                </a:lnTo>
                <a:lnTo>
                  <a:pt x="1095480" y="566419"/>
                </a:lnTo>
                <a:lnTo>
                  <a:pt x="1129999" y="532129"/>
                </a:lnTo>
                <a:lnTo>
                  <a:pt x="1165301" y="497839"/>
                </a:lnTo>
                <a:lnTo>
                  <a:pt x="1201383" y="464819"/>
                </a:lnTo>
                <a:lnTo>
                  <a:pt x="1238241" y="433069"/>
                </a:lnTo>
                <a:lnTo>
                  <a:pt x="1275872" y="401319"/>
                </a:lnTo>
                <a:lnTo>
                  <a:pt x="1314274" y="370839"/>
                </a:lnTo>
                <a:lnTo>
                  <a:pt x="1353441" y="341629"/>
                </a:lnTo>
                <a:lnTo>
                  <a:pt x="1393372" y="313689"/>
                </a:lnTo>
                <a:lnTo>
                  <a:pt x="1434064" y="287019"/>
                </a:lnTo>
                <a:lnTo>
                  <a:pt x="1475512" y="261619"/>
                </a:lnTo>
                <a:lnTo>
                  <a:pt x="1560665" y="213359"/>
                </a:lnTo>
                <a:lnTo>
                  <a:pt x="1592440" y="198119"/>
                </a:lnTo>
                <a:lnTo>
                  <a:pt x="1565860" y="168909"/>
                </a:lnTo>
                <a:lnTo>
                  <a:pt x="1537098" y="140969"/>
                </a:lnTo>
                <a:lnTo>
                  <a:pt x="1506155" y="116839"/>
                </a:lnTo>
                <a:lnTo>
                  <a:pt x="1473031" y="93979"/>
                </a:lnTo>
                <a:lnTo>
                  <a:pt x="1430572" y="71119"/>
                </a:lnTo>
                <a:lnTo>
                  <a:pt x="1386895" y="53339"/>
                </a:lnTo>
                <a:lnTo>
                  <a:pt x="1342189" y="40639"/>
                </a:lnTo>
                <a:lnTo>
                  <a:pt x="1296645" y="31749"/>
                </a:lnTo>
                <a:lnTo>
                  <a:pt x="1250452" y="26669"/>
                </a:lnTo>
                <a:lnTo>
                  <a:pt x="1203801" y="25399"/>
                </a:lnTo>
                <a:lnTo>
                  <a:pt x="1386876" y="25399"/>
                </a:lnTo>
                <a:lnTo>
                  <a:pt x="1450067" y="50799"/>
                </a:lnTo>
                <a:lnTo>
                  <a:pt x="1512370" y="87629"/>
                </a:lnTo>
                <a:lnTo>
                  <a:pt x="1568723" y="133349"/>
                </a:lnTo>
                <a:lnTo>
                  <a:pt x="1617902" y="186689"/>
                </a:lnTo>
                <a:lnTo>
                  <a:pt x="1696488" y="186689"/>
                </a:lnTo>
                <a:lnTo>
                  <a:pt x="1683148" y="191769"/>
                </a:lnTo>
                <a:lnTo>
                  <a:pt x="1637275" y="210819"/>
                </a:lnTo>
                <a:lnTo>
                  <a:pt x="1646280" y="223519"/>
                </a:lnTo>
                <a:lnTo>
                  <a:pt x="1611861" y="223519"/>
                </a:lnTo>
                <a:lnTo>
                  <a:pt x="1560347" y="248919"/>
                </a:lnTo>
                <a:lnTo>
                  <a:pt x="1510286" y="276859"/>
                </a:lnTo>
                <a:lnTo>
                  <a:pt x="1465786" y="304799"/>
                </a:lnTo>
                <a:lnTo>
                  <a:pt x="1422174" y="332739"/>
                </a:lnTo>
                <a:lnTo>
                  <a:pt x="1379451" y="361949"/>
                </a:lnTo>
                <a:lnTo>
                  <a:pt x="1337615" y="392429"/>
                </a:lnTo>
                <a:lnTo>
                  <a:pt x="1296667" y="424179"/>
                </a:lnTo>
                <a:lnTo>
                  <a:pt x="1256608" y="457199"/>
                </a:lnTo>
                <a:lnTo>
                  <a:pt x="1217436" y="491489"/>
                </a:lnTo>
                <a:lnTo>
                  <a:pt x="1179153" y="527049"/>
                </a:lnTo>
                <a:lnTo>
                  <a:pt x="1141758" y="562609"/>
                </a:lnTo>
                <a:lnTo>
                  <a:pt x="1105251" y="599439"/>
                </a:lnTo>
                <a:lnTo>
                  <a:pt x="1069632" y="637539"/>
                </a:lnTo>
                <a:lnTo>
                  <a:pt x="1003163" y="712469"/>
                </a:lnTo>
                <a:lnTo>
                  <a:pt x="971195" y="750569"/>
                </a:lnTo>
                <a:lnTo>
                  <a:pt x="940072" y="789939"/>
                </a:lnTo>
                <a:lnTo>
                  <a:pt x="923005" y="812799"/>
                </a:lnTo>
                <a:close/>
              </a:path>
              <a:path w="2886710" h="812800">
                <a:moveTo>
                  <a:pt x="1696488" y="186689"/>
                </a:moveTo>
                <a:lnTo>
                  <a:pt x="1617902" y="186689"/>
                </a:lnTo>
                <a:lnTo>
                  <a:pt x="1661830" y="167639"/>
                </a:lnTo>
                <a:lnTo>
                  <a:pt x="1706576" y="149859"/>
                </a:lnTo>
                <a:lnTo>
                  <a:pt x="1752023" y="135889"/>
                </a:lnTo>
                <a:lnTo>
                  <a:pt x="1798054" y="123189"/>
                </a:lnTo>
                <a:lnTo>
                  <a:pt x="1844552" y="111759"/>
                </a:lnTo>
                <a:lnTo>
                  <a:pt x="1891398" y="104139"/>
                </a:lnTo>
                <a:lnTo>
                  <a:pt x="1938475" y="99059"/>
                </a:lnTo>
                <a:lnTo>
                  <a:pt x="1985666" y="97789"/>
                </a:lnTo>
                <a:lnTo>
                  <a:pt x="2032853" y="97789"/>
                </a:lnTo>
                <a:lnTo>
                  <a:pt x="2079919" y="102869"/>
                </a:lnTo>
                <a:lnTo>
                  <a:pt x="2126745" y="110489"/>
                </a:lnTo>
                <a:lnTo>
                  <a:pt x="2173215" y="121919"/>
                </a:lnTo>
                <a:lnTo>
                  <a:pt x="2190906" y="128269"/>
                </a:lnTo>
                <a:lnTo>
                  <a:pt x="1972118" y="128269"/>
                </a:lnTo>
                <a:lnTo>
                  <a:pt x="1922807" y="130809"/>
                </a:lnTo>
                <a:lnTo>
                  <a:pt x="1873826" y="137159"/>
                </a:lnTo>
                <a:lnTo>
                  <a:pt x="1825273" y="147319"/>
                </a:lnTo>
                <a:lnTo>
                  <a:pt x="1777244" y="158749"/>
                </a:lnTo>
                <a:lnTo>
                  <a:pt x="1729837" y="173989"/>
                </a:lnTo>
                <a:lnTo>
                  <a:pt x="1696488" y="186689"/>
                </a:lnTo>
                <a:close/>
              </a:path>
              <a:path w="2886710" h="812800">
                <a:moveTo>
                  <a:pt x="2612021" y="660399"/>
                </a:moveTo>
                <a:lnTo>
                  <a:pt x="2580676" y="660399"/>
                </a:lnTo>
                <a:lnTo>
                  <a:pt x="2578395" y="627379"/>
                </a:lnTo>
                <a:lnTo>
                  <a:pt x="2574198" y="595629"/>
                </a:lnTo>
                <a:lnTo>
                  <a:pt x="2560053" y="532129"/>
                </a:lnTo>
                <a:lnTo>
                  <a:pt x="2538469" y="471169"/>
                </a:lnTo>
                <a:lnTo>
                  <a:pt x="2509722" y="412749"/>
                </a:lnTo>
                <a:lnTo>
                  <a:pt x="2483051" y="373379"/>
                </a:lnTo>
                <a:lnTo>
                  <a:pt x="2452658" y="335279"/>
                </a:lnTo>
                <a:lnTo>
                  <a:pt x="2418907" y="299719"/>
                </a:lnTo>
                <a:lnTo>
                  <a:pt x="2382159" y="266699"/>
                </a:lnTo>
                <a:lnTo>
                  <a:pt x="2342774" y="237489"/>
                </a:lnTo>
                <a:lnTo>
                  <a:pt x="2301114" y="210819"/>
                </a:lnTo>
                <a:lnTo>
                  <a:pt x="2257542" y="187959"/>
                </a:lnTo>
                <a:lnTo>
                  <a:pt x="2212417" y="168909"/>
                </a:lnTo>
                <a:lnTo>
                  <a:pt x="2166101" y="152399"/>
                </a:lnTo>
                <a:lnTo>
                  <a:pt x="2118956" y="140969"/>
                </a:lnTo>
                <a:lnTo>
                  <a:pt x="2071344" y="132079"/>
                </a:lnTo>
                <a:lnTo>
                  <a:pt x="2021663" y="128269"/>
                </a:lnTo>
                <a:lnTo>
                  <a:pt x="2190906" y="128269"/>
                </a:lnTo>
                <a:lnTo>
                  <a:pt x="2263586" y="157479"/>
                </a:lnTo>
                <a:lnTo>
                  <a:pt x="2306481" y="179069"/>
                </a:lnTo>
                <a:lnTo>
                  <a:pt x="2347632" y="204469"/>
                </a:lnTo>
                <a:lnTo>
                  <a:pt x="2386774" y="232409"/>
                </a:lnTo>
                <a:lnTo>
                  <a:pt x="2423643" y="262889"/>
                </a:lnTo>
                <a:lnTo>
                  <a:pt x="2457976" y="295909"/>
                </a:lnTo>
                <a:lnTo>
                  <a:pt x="2489507" y="332739"/>
                </a:lnTo>
                <a:lnTo>
                  <a:pt x="2517973" y="370839"/>
                </a:lnTo>
                <a:lnTo>
                  <a:pt x="2543109" y="411479"/>
                </a:lnTo>
                <a:lnTo>
                  <a:pt x="2564652" y="453389"/>
                </a:lnTo>
                <a:lnTo>
                  <a:pt x="2582336" y="499109"/>
                </a:lnTo>
                <a:lnTo>
                  <a:pt x="2595898" y="546099"/>
                </a:lnTo>
                <a:lnTo>
                  <a:pt x="2607027" y="605789"/>
                </a:lnTo>
                <a:lnTo>
                  <a:pt x="2610446" y="636269"/>
                </a:lnTo>
                <a:lnTo>
                  <a:pt x="2612021" y="660399"/>
                </a:lnTo>
                <a:close/>
              </a:path>
              <a:path w="2886710" h="812800">
                <a:moveTo>
                  <a:pt x="1826827" y="812799"/>
                </a:moveTo>
                <a:lnTo>
                  <a:pt x="1798593" y="812799"/>
                </a:lnTo>
                <a:lnTo>
                  <a:pt x="1794745" y="767079"/>
                </a:lnTo>
                <a:lnTo>
                  <a:pt x="1788802" y="716279"/>
                </a:lnTo>
                <a:lnTo>
                  <a:pt x="1781144" y="666749"/>
                </a:lnTo>
                <a:lnTo>
                  <a:pt x="1771771" y="617219"/>
                </a:lnTo>
                <a:lnTo>
                  <a:pt x="1760684" y="568959"/>
                </a:lnTo>
                <a:lnTo>
                  <a:pt x="1747883" y="520699"/>
                </a:lnTo>
                <a:lnTo>
                  <a:pt x="1733367" y="472439"/>
                </a:lnTo>
                <a:lnTo>
                  <a:pt x="1717138" y="424179"/>
                </a:lnTo>
                <a:lnTo>
                  <a:pt x="1696299" y="370839"/>
                </a:lnTo>
                <a:lnTo>
                  <a:pt x="1671806" y="320039"/>
                </a:lnTo>
                <a:lnTo>
                  <a:pt x="1643660" y="270509"/>
                </a:lnTo>
                <a:lnTo>
                  <a:pt x="1611861" y="223519"/>
                </a:lnTo>
                <a:lnTo>
                  <a:pt x="1646280" y="223519"/>
                </a:lnTo>
                <a:lnTo>
                  <a:pt x="1675442" y="267969"/>
                </a:lnTo>
                <a:lnTo>
                  <a:pt x="1707780" y="328929"/>
                </a:lnTo>
                <a:lnTo>
                  <a:pt x="1727681" y="373379"/>
                </a:lnTo>
                <a:lnTo>
                  <a:pt x="1745629" y="419099"/>
                </a:lnTo>
                <a:lnTo>
                  <a:pt x="1761685" y="464819"/>
                </a:lnTo>
                <a:lnTo>
                  <a:pt x="1775910" y="511809"/>
                </a:lnTo>
                <a:lnTo>
                  <a:pt x="1788363" y="560069"/>
                </a:lnTo>
                <a:lnTo>
                  <a:pt x="1799105" y="608329"/>
                </a:lnTo>
                <a:lnTo>
                  <a:pt x="1808196" y="656589"/>
                </a:lnTo>
                <a:lnTo>
                  <a:pt x="1815699" y="704849"/>
                </a:lnTo>
                <a:lnTo>
                  <a:pt x="1821672" y="753109"/>
                </a:lnTo>
                <a:lnTo>
                  <a:pt x="1826176" y="802639"/>
                </a:lnTo>
                <a:lnTo>
                  <a:pt x="1826827" y="812799"/>
                </a:lnTo>
                <a:close/>
              </a:path>
              <a:path w="2886710" h="812800">
                <a:moveTo>
                  <a:pt x="1964817" y="812799"/>
                </a:moveTo>
                <a:lnTo>
                  <a:pt x="1898868" y="812799"/>
                </a:lnTo>
                <a:lnTo>
                  <a:pt x="1930130" y="796289"/>
                </a:lnTo>
                <a:lnTo>
                  <a:pt x="1977283" y="773429"/>
                </a:lnTo>
                <a:lnTo>
                  <a:pt x="2025175" y="751839"/>
                </a:lnTo>
                <a:lnTo>
                  <a:pt x="2073770" y="731519"/>
                </a:lnTo>
                <a:lnTo>
                  <a:pt x="2123031" y="712469"/>
                </a:lnTo>
                <a:lnTo>
                  <a:pt x="2223406" y="681989"/>
                </a:lnTo>
                <a:lnTo>
                  <a:pt x="2274448" y="670559"/>
                </a:lnTo>
                <a:lnTo>
                  <a:pt x="2326010" y="660399"/>
                </a:lnTo>
                <a:lnTo>
                  <a:pt x="2376915" y="654049"/>
                </a:lnTo>
                <a:lnTo>
                  <a:pt x="2427835" y="650239"/>
                </a:lnTo>
                <a:lnTo>
                  <a:pt x="2478769" y="650239"/>
                </a:lnTo>
                <a:lnTo>
                  <a:pt x="2529716" y="654049"/>
                </a:lnTo>
                <a:lnTo>
                  <a:pt x="2580676" y="660399"/>
                </a:lnTo>
                <a:lnTo>
                  <a:pt x="2612021" y="660399"/>
                </a:lnTo>
                <a:lnTo>
                  <a:pt x="2612352" y="665479"/>
                </a:lnTo>
                <a:lnTo>
                  <a:pt x="2612435" y="666749"/>
                </a:lnTo>
                <a:lnTo>
                  <a:pt x="2647530" y="674369"/>
                </a:lnTo>
                <a:lnTo>
                  <a:pt x="2666641" y="680719"/>
                </a:lnTo>
                <a:lnTo>
                  <a:pt x="2439209" y="680719"/>
                </a:lnTo>
                <a:lnTo>
                  <a:pt x="2387888" y="684529"/>
                </a:lnTo>
                <a:lnTo>
                  <a:pt x="2336809" y="690879"/>
                </a:lnTo>
                <a:lnTo>
                  <a:pt x="2286115" y="699769"/>
                </a:lnTo>
                <a:lnTo>
                  <a:pt x="2235945" y="711199"/>
                </a:lnTo>
                <a:lnTo>
                  <a:pt x="2186442" y="725169"/>
                </a:lnTo>
                <a:lnTo>
                  <a:pt x="2139855" y="740409"/>
                </a:lnTo>
                <a:lnTo>
                  <a:pt x="2093868" y="756919"/>
                </a:lnTo>
                <a:lnTo>
                  <a:pt x="2048482" y="774699"/>
                </a:lnTo>
                <a:lnTo>
                  <a:pt x="2003695" y="793749"/>
                </a:lnTo>
                <a:lnTo>
                  <a:pt x="1964817" y="812799"/>
                </a:lnTo>
                <a:close/>
              </a:path>
              <a:path w="2886710" h="812800">
                <a:moveTo>
                  <a:pt x="2604967" y="812799"/>
                </a:moveTo>
                <a:lnTo>
                  <a:pt x="2573989" y="812799"/>
                </a:lnTo>
                <a:lnTo>
                  <a:pt x="2575028" y="805179"/>
                </a:lnTo>
                <a:lnTo>
                  <a:pt x="2579045" y="767079"/>
                </a:lnTo>
                <a:lnTo>
                  <a:pt x="2581302" y="728979"/>
                </a:lnTo>
                <a:lnTo>
                  <a:pt x="2581351" y="725169"/>
                </a:lnTo>
                <a:lnTo>
                  <a:pt x="2581467" y="716279"/>
                </a:lnTo>
                <a:lnTo>
                  <a:pt x="2581583" y="707389"/>
                </a:lnTo>
                <a:lnTo>
                  <a:pt x="2581682" y="699769"/>
                </a:lnTo>
                <a:lnTo>
                  <a:pt x="2581797" y="690879"/>
                </a:lnTo>
                <a:lnTo>
                  <a:pt x="2571865" y="688339"/>
                </a:lnTo>
                <a:lnTo>
                  <a:pt x="2542010" y="684529"/>
                </a:lnTo>
                <a:lnTo>
                  <a:pt x="2490630" y="680719"/>
                </a:lnTo>
                <a:lnTo>
                  <a:pt x="2666641" y="680719"/>
                </a:lnTo>
                <a:lnTo>
                  <a:pt x="2681930" y="685799"/>
                </a:lnTo>
                <a:lnTo>
                  <a:pt x="2712263" y="697229"/>
                </a:lnTo>
                <a:lnTo>
                  <a:pt x="2613204" y="697229"/>
                </a:lnTo>
                <a:lnTo>
                  <a:pt x="2611019" y="750569"/>
                </a:lnTo>
                <a:lnTo>
                  <a:pt x="2606279" y="802639"/>
                </a:lnTo>
                <a:lnTo>
                  <a:pt x="2606164" y="803909"/>
                </a:lnTo>
                <a:lnTo>
                  <a:pt x="2604967" y="812799"/>
                </a:lnTo>
                <a:close/>
              </a:path>
              <a:path w="2886710" h="812800">
                <a:moveTo>
                  <a:pt x="2886392" y="812799"/>
                </a:moveTo>
                <a:lnTo>
                  <a:pt x="2841731" y="812799"/>
                </a:lnTo>
                <a:lnTo>
                  <a:pt x="2834715" y="806449"/>
                </a:lnTo>
                <a:lnTo>
                  <a:pt x="2801914" y="781049"/>
                </a:lnTo>
                <a:lnTo>
                  <a:pt x="2766984" y="758189"/>
                </a:lnTo>
                <a:lnTo>
                  <a:pt x="2730378" y="737869"/>
                </a:lnTo>
                <a:lnTo>
                  <a:pt x="2692546" y="721359"/>
                </a:lnTo>
                <a:lnTo>
                  <a:pt x="2653488" y="707389"/>
                </a:lnTo>
                <a:lnTo>
                  <a:pt x="2613204" y="697229"/>
                </a:lnTo>
                <a:lnTo>
                  <a:pt x="2712263" y="697229"/>
                </a:lnTo>
                <a:lnTo>
                  <a:pt x="2748637" y="713739"/>
                </a:lnTo>
                <a:lnTo>
                  <a:pt x="2804124" y="744219"/>
                </a:lnTo>
                <a:lnTo>
                  <a:pt x="2855115" y="782319"/>
                </a:lnTo>
                <a:lnTo>
                  <a:pt x="2878737" y="803909"/>
                </a:lnTo>
                <a:lnTo>
                  <a:pt x="2886392" y="812799"/>
                </a:lnTo>
                <a:close/>
              </a:path>
            </a:pathLst>
          </a:custGeom>
          <a:solidFill>
            <a:srgbClr val="DEE7E4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28700" y="5501700"/>
            <a:ext cx="942974" cy="942959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144000" y="5500115"/>
            <a:ext cx="914399" cy="914399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28700" y="7880222"/>
            <a:ext cx="809624" cy="809609"/>
          </a:xfrm>
          <a:prstGeom prst="rect">
            <a:avLst/>
          </a:prstGeom>
        </p:spPr>
      </p:pic>
      <p:sp>
        <p:nvSpPr>
          <p:cNvPr id="13" name="object 13" descr=""/>
          <p:cNvSpPr/>
          <p:nvPr/>
        </p:nvSpPr>
        <p:spPr>
          <a:xfrm>
            <a:off x="984797" y="3405204"/>
            <a:ext cx="10458450" cy="1168400"/>
          </a:xfrm>
          <a:custGeom>
            <a:avLst/>
            <a:gdLst/>
            <a:ahLst/>
            <a:cxnLst/>
            <a:rect l="l" t="t" r="r" b="b"/>
            <a:pathLst>
              <a:path w="10458450" h="1168400">
                <a:moveTo>
                  <a:pt x="3031342" y="1167848"/>
                </a:moveTo>
                <a:lnTo>
                  <a:pt x="57875" y="1167848"/>
                </a:lnTo>
                <a:lnTo>
                  <a:pt x="35347" y="1163301"/>
                </a:lnTo>
                <a:lnTo>
                  <a:pt x="16951" y="1150899"/>
                </a:lnTo>
                <a:lnTo>
                  <a:pt x="4548" y="1132503"/>
                </a:lnTo>
                <a:lnTo>
                  <a:pt x="0" y="1109974"/>
                </a:lnTo>
                <a:lnTo>
                  <a:pt x="0" y="57875"/>
                </a:lnTo>
                <a:lnTo>
                  <a:pt x="4548" y="35347"/>
                </a:lnTo>
                <a:lnTo>
                  <a:pt x="16951" y="16951"/>
                </a:lnTo>
                <a:lnTo>
                  <a:pt x="35347" y="4548"/>
                </a:lnTo>
                <a:lnTo>
                  <a:pt x="57875" y="0"/>
                </a:lnTo>
                <a:lnTo>
                  <a:pt x="10400149" y="0"/>
                </a:lnTo>
                <a:lnTo>
                  <a:pt x="10422645" y="4548"/>
                </a:lnTo>
                <a:lnTo>
                  <a:pt x="10441023" y="16951"/>
                </a:lnTo>
                <a:lnTo>
                  <a:pt x="10453419" y="35347"/>
                </a:lnTo>
                <a:lnTo>
                  <a:pt x="10457966" y="57875"/>
                </a:lnTo>
                <a:lnTo>
                  <a:pt x="10457966" y="757552"/>
                </a:lnTo>
                <a:lnTo>
                  <a:pt x="10441023" y="798476"/>
                </a:lnTo>
                <a:lnTo>
                  <a:pt x="10400149" y="815427"/>
                </a:lnTo>
                <a:lnTo>
                  <a:pt x="3147100" y="815427"/>
                </a:lnTo>
                <a:lnTo>
                  <a:pt x="3124571" y="819975"/>
                </a:lnTo>
                <a:lnTo>
                  <a:pt x="3106176" y="832379"/>
                </a:lnTo>
                <a:lnTo>
                  <a:pt x="3093773" y="850775"/>
                </a:lnTo>
                <a:lnTo>
                  <a:pt x="3089226" y="873303"/>
                </a:lnTo>
                <a:lnTo>
                  <a:pt x="3089226" y="1109974"/>
                </a:lnTo>
                <a:lnTo>
                  <a:pt x="3084677" y="1132503"/>
                </a:lnTo>
                <a:lnTo>
                  <a:pt x="3072271" y="1150899"/>
                </a:lnTo>
                <a:lnTo>
                  <a:pt x="3053872" y="1163301"/>
                </a:lnTo>
                <a:lnTo>
                  <a:pt x="3031342" y="1167848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378210"/>
            <a:ext cx="10944860" cy="4149725"/>
          </a:xfrm>
          <a:prstGeom prst="rect"/>
        </p:spPr>
        <p:txBody>
          <a:bodyPr wrap="square" lIns="0" tIns="238125" rIns="0" bIns="0" rtlCol="0" vert="horz">
            <a:spAutoFit/>
          </a:bodyPr>
          <a:lstStyle/>
          <a:p>
            <a:pPr marL="12700" marR="5080">
              <a:lnSpc>
                <a:spcPts val="10280"/>
              </a:lnSpc>
              <a:spcBef>
                <a:spcPts val="1875"/>
              </a:spcBef>
            </a:pPr>
            <a:r>
              <a:rPr dirty="0" sz="10000" spc="160"/>
              <a:t>THANK</a:t>
            </a:r>
            <a:r>
              <a:rPr dirty="0" sz="10000" spc="75"/>
              <a:t> </a:t>
            </a:r>
            <a:r>
              <a:rPr dirty="0" sz="10000" spc="300"/>
              <a:t>YOU</a:t>
            </a:r>
            <a:r>
              <a:rPr dirty="0" sz="10000" spc="75"/>
              <a:t> </a:t>
            </a:r>
            <a:r>
              <a:rPr dirty="0" sz="10000" spc="280"/>
              <a:t>VERY </a:t>
            </a:r>
            <a:r>
              <a:rPr dirty="0" sz="10000" spc="-10"/>
              <a:t>MUCH!</a:t>
            </a:r>
            <a:endParaRPr sz="10000"/>
          </a:p>
          <a:p>
            <a:pPr algn="just" marL="12700" marR="551815">
              <a:lnSpc>
                <a:spcPts val="2780"/>
              </a:lnSpc>
              <a:spcBef>
                <a:spcPts val="1820"/>
              </a:spcBef>
            </a:pPr>
            <a:r>
              <a:rPr dirty="0" sz="2700" spc="200" b="0">
                <a:latin typeface="Trebuchet MS"/>
                <a:cs typeface="Trebuchet MS"/>
              </a:rPr>
              <a:t>IF</a:t>
            </a:r>
            <a:r>
              <a:rPr dirty="0" sz="2700" spc="540" b="0">
                <a:latin typeface="Trebuchet MS"/>
                <a:cs typeface="Trebuchet MS"/>
              </a:rPr>
              <a:t> </a:t>
            </a:r>
            <a:r>
              <a:rPr dirty="0" sz="2700" spc="80" b="0">
                <a:latin typeface="Trebuchet MS"/>
                <a:cs typeface="Trebuchet MS"/>
              </a:rPr>
              <a:t>YOU</a:t>
            </a:r>
            <a:r>
              <a:rPr dirty="0" sz="2700" spc="545" b="0">
                <a:latin typeface="Trebuchet MS"/>
                <a:cs typeface="Trebuchet MS"/>
              </a:rPr>
              <a:t> </a:t>
            </a:r>
            <a:r>
              <a:rPr dirty="0" sz="2700" b="0">
                <a:latin typeface="Trebuchet MS"/>
                <a:cs typeface="Trebuchet MS"/>
              </a:rPr>
              <a:t>HAVE</a:t>
            </a:r>
            <a:r>
              <a:rPr dirty="0" sz="2700" spc="540" b="0">
                <a:latin typeface="Trebuchet MS"/>
                <a:cs typeface="Trebuchet MS"/>
              </a:rPr>
              <a:t> </a:t>
            </a:r>
            <a:r>
              <a:rPr dirty="0" sz="2700" spc="75" b="0">
                <a:latin typeface="Trebuchet MS"/>
                <a:cs typeface="Trebuchet MS"/>
              </a:rPr>
              <a:t>ANY</a:t>
            </a:r>
            <a:r>
              <a:rPr dirty="0" sz="2700" spc="545" b="0">
                <a:latin typeface="Trebuchet MS"/>
                <a:cs typeface="Trebuchet MS"/>
              </a:rPr>
              <a:t> </a:t>
            </a:r>
            <a:r>
              <a:rPr dirty="0" sz="2700" spc="90" b="0">
                <a:latin typeface="Trebuchet MS"/>
                <a:cs typeface="Trebuchet MS"/>
              </a:rPr>
              <a:t>QUESTIONS,</a:t>
            </a:r>
            <a:r>
              <a:rPr dirty="0" sz="2700" spc="540" b="0">
                <a:latin typeface="Trebuchet MS"/>
                <a:cs typeface="Trebuchet MS"/>
              </a:rPr>
              <a:t> </a:t>
            </a:r>
            <a:r>
              <a:rPr dirty="0" sz="2700" spc="145" b="0">
                <a:latin typeface="Trebuchet MS"/>
                <a:cs typeface="Trebuchet MS"/>
              </a:rPr>
              <a:t>SUGGESTIONS</a:t>
            </a:r>
            <a:r>
              <a:rPr dirty="0" sz="2700" spc="545" b="0">
                <a:latin typeface="Trebuchet MS"/>
                <a:cs typeface="Trebuchet MS"/>
              </a:rPr>
              <a:t> </a:t>
            </a:r>
            <a:r>
              <a:rPr dirty="0" sz="2700" spc="90" b="0">
                <a:latin typeface="Trebuchet MS"/>
                <a:cs typeface="Trebuchet MS"/>
              </a:rPr>
              <a:t>OR</a:t>
            </a:r>
            <a:r>
              <a:rPr dirty="0" sz="2700" spc="540" b="0">
                <a:latin typeface="Trebuchet MS"/>
                <a:cs typeface="Trebuchet MS"/>
              </a:rPr>
              <a:t> </a:t>
            </a:r>
            <a:r>
              <a:rPr dirty="0" sz="2700" spc="45" b="0">
                <a:latin typeface="Trebuchet MS"/>
                <a:cs typeface="Trebuchet MS"/>
              </a:rPr>
              <a:t>FEEDBACKS, </a:t>
            </a:r>
            <a:r>
              <a:rPr dirty="0" sz="2700" spc="105" b="0">
                <a:latin typeface="Trebuchet MS"/>
                <a:cs typeface="Trebuchet MS"/>
              </a:rPr>
              <a:t>PLEASE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spc="135" b="0">
                <a:latin typeface="Trebuchet MS"/>
                <a:cs typeface="Trebuchet MS"/>
              </a:rPr>
              <a:t>DO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b="0">
                <a:latin typeface="Trebuchet MS"/>
                <a:cs typeface="Trebuchet MS"/>
              </a:rPr>
              <a:t>NOT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spc="90" b="0">
                <a:latin typeface="Trebuchet MS"/>
                <a:cs typeface="Trebuchet MS"/>
              </a:rPr>
              <a:t>HESITATE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b="0">
                <a:latin typeface="Trebuchet MS"/>
                <a:cs typeface="Trebuchet MS"/>
              </a:rPr>
              <a:t>TO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spc="80" b="0">
                <a:latin typeface="Trebuchet MS"/>
                <a:cs typeface="Trebuchet MS"/>
              </a:rPr>
              <a:t>REACH</a:t>
            </a:r>
            <a:r>
              <a:rPr dirty="0" sz="2700" spc="325" b="0">
                <a:latin typeface="Trebuchet MS"/>
                <a:cs typeface="Trebuchet MS"/>
              </a:rPr>
              <a:t>  </a:t>
            </a:r>
            <a:r>
              <a:rPr dirty="0" sz="2700" spc="165" b="0">
                <a:latin typeface="Trebuchet MS"/>
                <a:cs typeface="Trebuchet MS"/>
              </a:rPr>
              <a:t>ME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spc="55" b="0">
                <a:latin typeface="Trebuchet MS"/>
                <a:cs typeface="Trebuchet MS"/>
              </a:rPr>
              <a:t>THROUGH</a:t>
            </a:r>
            <a:r>
              <a:rPr dirty="0" sz="2700" spc="320" b="0">
                <a:latin typeface="Trebuchet MS"/>
                <a:cs typeface="Trebuchet MS"/>
              </a:rPr>
              <a:t>  </a:t>
            </a:r>
            <a:r>
              <a:rPr dirty="0" sz="2700" spc="-25" b="0">
                <a:latin typeface="Trebuchet MS"/>
                <a:cs typeface="Trebuchet MS"/>
              </a:rPr>
              <a:t>THE </a:t>
            </a:r>
            <a:r>
              <a:rPr dirty="0" sz="2700" spc="80" b="0">
                <a:latin typeface="Trebuchet MS"/>
                <a:cs typeface="Trebuchet MS"/>
              </a:rPr>
              <a:t>CONTACTS</a:t>
            </a:r>
            <a:r>
              <a:rPr dirty="0" sz="2700" spc="-65" b="0">
                <a:latin typeface="Trebuchet MS"/>
                <a:cs typeface="Trebuchet MS"/>
              </a:rPr>
              <a:t> </a:t>
            </a:r>
            <a:r>
              <a:rPr dirty="0" sz="2700" spc="-10" b="0">
                <a:latin typeface="Trebuchet MS"/>
                <a:cs typeface="Trebuchet MS"/>
              </a:rPr>
              <a:t>BELOW: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2212483" y="5737062"/>
            <a:ext cx="6190615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65">
                <a:solidFill>
                  <a:srgbClr val="FFFFFF"/>
                </a:solidFill>
                <a:latin typeface="Arial MT"/>
                <a:cs typeface="Arial MT"/>
                <a:hlinkClick r:id="rId7"/>
              </a:rPr>
              <a:t>dimastripangestu2803@gmail.com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2212483" y="8261294"/>
            <a:ext cx="925068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>
                <a:solidFill>
                  <a:srgbClr val="FFFFFF"/>
                </a:solidFill>
                <a:latin typeface="Arial MT"/>
                <a:cs typeface="Arial MT"/>
                <a:hlinkClick r:id="rId8"/>
              </a:rPr>
              <a:t>www.linkedin.com/in/dimas-</a:t>
            </a:r>
            <a:r>
              <a:rPr dirty="0" sz="3000" spc="90">
                <a:solidFill>
                  <a:srgbClr val="FFFFFF"/>
                </a:solidFill>
                <a:latin typeface="Arial MT"/>
                <a:cs typeface="Arial MT"/>
                <a:hlinkClick r:id="rId8"/>
              </a:rPr>
              <a:t>tripangestu-</a:t>
            </a:r>
            <a:r>
              <a:rPr dirty="0" sz="3000" spc="105">
                <a:solidFill>
                  <a:srgbClr val="FFFFFF"/>
                </a:solidFill>
                <a:latin typeface="Arial MT"/>
                <a:cs typeface="Arial MT"/>
                <a:hlinkClick r:id="rId8"/>
              </a:rPr>
              <a:t>6b75b4331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10297952" y="5708807"/>
            <a:ext cx="670940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85">
                <a:solidFill>
                  <a:srgbClr val="FFFFFF"/>
                </a:solidFill>
                <a:latin typeface="Arial MT"/>
                <a:cs typeface="Arial MT"/>
              </a:rPr>
              <a:t>https://github.com/DimasTripangestu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72380" y="3343171"/>
            <a:ext cx="6797675" cy="6525895"/>
          </a:xfrm>
          <a:custGeom>
            <a:avLst/>
            <a:gdLst/>
            <a:ahLst/>
            <a:cxnLst/>
            <a:rect l="l" t="t" r="r" b="b"/>
            <a:pathLst>
              <a:path w="6797675" h="6525895">
                <a:moveTo>
                  <a:pt x="6797253" y="6525363"/>
                </a:moveTo>
                <a:lnTo>
                  <a:pt x="0" y="6525363"/>
                </a:lnTo>
                <a:lnTo>
                  <a:pt x="0" y="0"/>
                </a:lnTo>
                <a:lnTo>
                  <a:pt x="6797253" y="0"/>
                </a:lnTo>
                <a:lnTo>
                  <a:pt x="6797253" y="6525363"/>
                </a:lnTo>
                <a:close/>
              </a:path>
            </a:pathLst>
          </a:custGeom>
          <a:solidFill>
            <a:srgbClr val="093A4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9671" y="455993"/>
            <a:ext cx="9607550" cy="2149475"/>
          </a:xfrm>
          <a:prstGeom prst="rect"/>
        </p:spPr>
        <p:txBody>
          <a:bodyPr wrap="square" lIns="0" tIns="179705" rIns="0" bIns="0" rtlCol="0" vert="horz">
            <a:spAutoFit/>
          </a:bodyPr>
          <a:lstStyle/>
          <a:p>
            <a:pPr marL="12700" marR="5080">
              <a:lnSpc>
                <a:spcPts val="7730"/>
              </a:lnSpc>
              <a:spcBef>
                <a:spcPts val="1415"/>
              </a:spcBef>
            </a:pPr>
            <a:r>
              <a:rPr dirty="0" spc="365"/>
              <a:t>INTRODUCTION</a:t>
            </a:r>
            <a:r>
              <a:rPr dirty="0" spc="60"/>
              <a:t> </a:t>
            </a:r>
            <a:r>
              <a:rPr dirty="0" spc="250"/>
              <a:t>AND </a:t>
            </a:r>
            <a:r>
              <a:rPr dirty="0" spc="295"/>
              <a:t>OBJECTIVE</a:t>
            </a:r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66040" rIns="0" bIns="0" rtlCol="0" vert="horz">
            <a:spAutoFit/>
          </a:bodyPr>
          <a:lstStyle/>
          <a:p>
            <a:pPr marL="138430">
              <a:lnSpc>
                <a:spcPct val="100000"/>
              </a:lnSpc>
              <a:spcBef>
                <a:spcPts val="520"/>
              </a:spcBef>
            </a:pPr>
            <a:r>
              <a:rPr dirty="0" spc="60"/>
              <a:t>The</a:t>
            </a:r>
            <a:r>
              <a:rPr dirty="0" spc="320"/>
              <a:t> </a:t>
            </a:r>
            <a:r>
              <a:rPr dirty="0" spc="140"/>
              <a:t>data</a:t>
            </a:r>
            <a:r>
              <a:rPr dirty="0" spc="325"/>
              <a:t> </a:t>
            </a:r>
            <a:r>
              <a:rPr dirty="0" spc="50"/>
              <a:t>set</a:t>
            </a:r>
            <a:r>
              <a:rPr dirty="0" spc="325"/>
              <a:t> </a:t>
            </a:r>
            <a:r>
              <a:rPr dirty="0" spc="75"/>
              <a:t>contains</a:t>
            </a:r>
            <a:r>
              <a:rPr dirty="0" spc="325"/>
              <a:t> </a:t>
            </a:r>
            <a:r>
              <a:rPr dirty="0" spc="-300"/>
              <a:t>3</a:t>
            </a:r>
            <a:r>
              <a:rPr dirty="0" spc="325"/>
              <a:t> </a:t>
            </a:r>
            <a:r>
              <a:rPr dirty="0" spc="95"/>
              <a:t>classes</a:t>
            </a:r>
            <a:r>
              <a:rPr dirty="0" spc="325"/>
              <a:t> </a:t>
            </a:r>
            <a:r>
              <a:rPr dirty="0" spc="140"/>
              <a:t>of</a:t>
            </a:r>
            <a:r>
              <a:rPr dirty="0" spc="325"/>
              <a:t> </a:t>
            </a:r>
            <a:r>
              <a:rPr dirty="0" spc="-25"/>
              <a:t>50</a:t>
            </a:r>
          </a:p>
          <a:p>
            <a:pPr marL="12700" marR="5080">
              <a:lnSpc>
                <a:spcPts val="3910"/>
              </a:lnSpc>
              <a:spcBef>
                <a:spcPts val="204"/>
              </a:spcBef>
            </a:pPr>
            <a:r>
              <a:rPr dirty="0" spc="70"/>
              <a:t>instances</a:t>
            </a:r>
            <a:r>
              <a:rPr dirty="0" spc="335"/>
              <a:t> </a:t>
            </a:r>
            <a:r>
              <a:rPr dirty="0" spc="70"/>
              <a:t>each,</a:t>
            </a:r>
            <a:r>
              <a:rPr dirty="0" spc="340"/>
              <a:t> </a:t>
            </a:r>
            <a:r>
              <a:rPr dirty="0"/>
              <a:t>where</a:t>
            </a:r>
            <a:r>
              <a:rPr dirty="0" spc="335"/>
              <a:t> </a:t>
            </a:r>
            <a:r>
              <a:rPr dirty="0" spc="90"/>
              <a:t>each</a:t>
            </a:r>
            <a:r>
              <a:rPr dirty="0" spc="340"/>
              <a:t> </a:t>
            </a:r>
            <a:r>
              <a:rPr dirty="0" spc="90"/>
              <a:t>class</a:t>
            </a:r>
            <a:r>
              <a:rPr dirty="0" spc="335"/>
              <a:t> </a:t>
            </a:r>
            <a:r>
              <a:rPr dirty="0" spc="120"/>
              <a:t>refers</a:t>
            </a:r>
            <a:r>
              <a:rPr dirty="0" spc="340"/>
              <a:t> </a:t>
            </a:r>
            <a:r>
              <a:rPr dirty="0" spc="35"/>
              <a:t>to </a:t>
            </a:r>
            <a:r>
              <a:rPr dirty="0" spc="65"/>
              <a:t>a</a:t>
            </a:r>
            <a:r>
              <a:rPr dirty="0" spc="320"/>
              <a:t> </a:t>
            </a:r>
            <a:r>
              <a:rPr dirty="0" spc="100"/>
              <a:t>type</a:t>
            </a:r>
            <a:r>
              <a:rPr dirty="0" spc="320"/>
              <a:t> </a:t>
            </a:r>
            <a:r>
              <a:rPr dirty="0" spc="140"/>
              <a:t>of</a:t>
            </a:r>
            <a:r>
              <a:rPr dirty="0" spc="320"/>
              <a:t> </a:t>
            </a:r>
            <a:r>
              <a:rPr dirty="0"/>
              <a:t>iris</a:t>
            </a:r>
            <a:r>
              <a:rPr dirty="0" spc="325"/>
              <a:t> </a:t>
            </a:r>
            <a:r>
              <a:rPr dirty="0" spc="50"/>
              <a:t>plant.</a:t>
            </a:r>
            <a:r>
              <a:rPr dirty="0" spc="320"/>
              <a:t> </a:t>
            </a:r>
            <a:r>
              <a:rPr dirty="0"/>
              <a:t>One</a:t>
            </a:r>
            <a:r>
              <a:rPr dirty="0" spc="320"/>
              <a:t> </a:t>
            </a:r>
            <a:r>
              <a:rPr dirty="0" spc="90"/>
              <a:t>class</a:t>
            </a:r>
            <a:r>
              <a:rPr dirty="0" spc="325"/>
              <a:t> </a:t>
            </a:r>
            <a:r>
              <a:rPr dirty="0"/>
              <a:t>is</a:t>
            </a:r>
            <a:r>
              <a:rPr dirty="0" spc="320"/>
              <a:t> </a:t>
            </a:r>
            <a:r>
              <a:rPr dirty="0" spc="65"/>
              <a:t>linearly</a:t>
            </a:r>
          </a:p>
          <a:p>
            <a:pPr marL="12700" marR="107314">
              <a:lnSpc>
                <a:spcPts val="3910"/>
              </a:lnSpc>
            </a:pPr>
            <a:r>
              <a:rPr dirty="0" spc="130"/>
              <a:t>separable</a:t>
            </a:r>
            <a:r>
              <a:rPr dirty="0" spc="295"/>
              <a:t> </a:t>
            </a:r>
            <a:r>
              <a:rPr dirty="0" spc="125"/>
              <a:t>from</a:t>
            </a:r>
            <a:r>
              <a:rPr dirty="0" spc="295"/>
              <a:t> </a:t>
            </a:r>
            <a:r>
              <a:rPr dirty="0"/>
              <a:t>the</a:t>
            </a:r>
            <a:r>
              <a:rPr dirty="0" spc="300"/>
              <a:t> </a:t>
            </a:r>
            <a:r>
              <a:rPr dirty="0" spc="80"/>
              <a:t>other</a:t>
            </a:r>
            <a:r>
              <a:rPr dirty="0" spc="295"/>
              <a:t> </a:t>
            </a:r>
            <a:r>
              <a:rPr dirty="0"/>
              <a:t>2;</a:t>
            </a:r>
            <a:r>
              <a:rPr dirty="0" spc="300"/>
              <a:t> </a:t>
            </a:r>
            <a:r>
              <a:rPr dirty="0"/>
              <a:t>the</a:t>
            </a:r>
            <a:r>
              <a:rPr dirty="0" spc="295"/>
              <a:t> </a:t>
            </a:r>
            <a:r>
              <a:rPr dirty="0" spc="100"/>
              <a:t>latter</a:t>
            </a:r>
            <a:r>
              <a:rPr dirty="0" spc="300"/>
              <a:t> </a:t>
            </a:r>
            <a:r>
              <a:rPr dirty="0" spc="90"/>
              <a:t>are NOT</a:t>
            </a:r>
            <a:r>
              <a:rPr dirty="0" spc="330"/>
              <a:t> </a:t>
            </a:r>
            <a:r>
              <a:rPr dirty="0" spc="75"/>
              <a:t>linearly</a:t>
            </a:r>
            <a:r>
              <a:rPr dirty="0" spc="330"/>
              <a:t> </a:t>
            </a:r>
            <a:r>
              <a:rPr dirty="0" spc="130"/>
              <a:t>separable</a:t>
            </a:r>
            <a:r>
              <a:rPr dirty="0" spc="330"/>
              <a:t> </a:t>
            </a:r>
            <a:r>
              <a:rPr dirty="0" spc="125"/>
              <a:t>from</a:t>
            </a:r>
            <a:r>
              <a:rPr dirty="0" spc="330"/>
              <a:t> </a:t>
            </a:r>
            <a:r>
              <a:rPr dirty="0" spc="90"/>
              <a:t>each</a:t>
            </a:r>
            <a:r>
              <a:rPr dirty="0" spc="335"/>
              <a:t> </a:t>
            </a:r>
            <a:r>
              <a:rPr dirty="0" spc="40"/>
              <a:t>other.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41755" y="2866805"/>
            <a:ext cx="2543174" cy="278129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10521" y="2752557"/>
            <a:ext cx="7153289" cy="289559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107567" y="6345478"/>
            <a:ext cx="5124449" cy="2771759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10521" y="5650138"/>
            <a:ext cx="6543689" cy="386714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84209" rIns="0" bIns="0" rtlCol="0" vert="horz">
            <a:spAutoFit/>
          </a:bodyPr>
          <a:lstStyle/>
          <a:p>
            <a:pPr marL="668655">
              <a:lnSpc>
                <a:spcPct val="100000"/>
              </a:lnSpc>
              <a:spcBef>
                <a:spcPts val="100"/>
              </a:spcBef>
            </a:pPr>
            <a:r>
              <a:rPr dirty="0" spc="260"/>
              <a:t>TOOLS</a:t>
            </a:r>
            <a:r>
              <a:rPr dirty="0" spc="55"/>
              <a:t> </a:t>
            </a:r>
            <a:r>
              <a:rPr dirty="0" spc="-10"/>
              <a:t>USED: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33257" y="944570"/>
            <a:ext cx="4421505" cy="11684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160"/>
              <a:t>CONTENT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1162564" y="3053990"/>
            <a:ext cx="1889760" cy="1461135"/>
          </a:xfrm>
          <a:custGeom>
            <a:avLst/>
            <a:gdLst/>
            <a:ahLst/>
            <a:cxnLst/>
            <a:rect l="l" t="t" r="r" b="b"/>
            <a:pathLst>
              <a:path w="1889760" h="1461135">
                <a:moveTo>
                  <a:pt x="1158973" y="1460528"/>
                </a:moveTo>
                <a:lnTo>
                  <a:pt x="730265" y="1460528"/>
                </a:lnTo>
                <a:lnTo>
                  <a:pt x="682250" y="1458974"/>
                </a:lnTo>
                <a:lnTo>
                  <a:pt x="635064" y="1454379"/>
                </a:lnTo>
                <a:lnTo>
                  <a:pt x="588804" y="1446837"/>
                </a:lnTo>
                <a:lnTo>
                  <a:pt x="543565" y="1436445"/>
                </a:lnTo>
                <a:lnTo>
                  <a:pt x="499445" y="1423299"/>
                </a:lnTo>
                <a:lnTo>
                  <a:pt x="456538" y="1407495"/>
                </a:lnTo>
                <a:lnTo>
                  <a:pt x="414943" y="1389130"/>
                </a:lnTo>
                <a:lnTo>
                  <a:pt x="374753" y="1368300"/>
                </a:lnTo>
                <a:lnTo>
                  <a:pt x="336067" y="1345102"/>
                </a:lnTo>
                <a:lnTo>
                  <a:pt x="298980" y="1319630"/>
                </a:lnTo>
                <a:lnTo>
                  <a:pt x="263588" y="1291982"/>
                </a:lnTo>
                <a:lnTo>
                  <a:pt x="229988" y="1262254"/>
                </a:lnTo>
                <a:lnTo>
                  <a:pt x="198275" y="1230541"/>
                </a:lnTo>
                <a:lnTo>
                  <a:pt x="168547" y="1196941"/>
                </a:lnTo>
                <a:lnTo>
                  <a:pt x="140898" y="1161550"/>
                </a:lnTo>
                <a:lnTo>
                  <a:pt x="115427" y="1124463"/>
                </a:lnTo>
                <a:lnTo>
                  <a:pt x="92228" y="1085776"/>
                </a:lnTo>
                <a:lnTo>
                  <a:pt x="71398" y="1045587"/>
                </a:lnTo>
                <a:lnTo>
                  <a:pt x="53033" y="1003992"/>
                </a:lnTo>
                <a:lnTo>
                  <a:pt x="37229" y="961085"/>
                </a:lnTo>
                <a:lnTo>
                  <a:pt x="24083" y="916965"/>
                </a:lnTo>
                <a:lnTo>
                  <a:pt x="13691" y="871726"/>
                </a:lnTo>
                <a:lnTo>
                  <a:pt x="6149" y="825466"/>
                </a:lnTo>
                <a:lnTo>
                  <a:pt x="1553" y="778280"/>
                </a:lnTo>
                <a:lnTo>
                  <a:pt x="0" y="730265"/>
                </a:lnTo>
                <a:lnTo>
                  <a:pt x="1553" y="682250"/>
                </a:lnTo>
                <a:lnTo>
                  <a:pt x="6149" y="635064"/>
                </a:lnTo>
                <a:lnTo>
                  <a:pt x="13691" y="588804"/>
                </a:lnTo>
                <a:lnTo>
                  <a:pt x="24083" y="543565"/>
                </a:lnTo>
                <a:lnTo>
                  <a:pt x="37229" y="499445"/>
                </a:lnTo>
                <a:lnTo>
                  <a:pt x="53033" y="456538"/>
                </a:lnTo>
                <a:lnTo>
                  <a:pt x="71398" y="414943"/>
                </a:lnTo>
                <a:lnTo>
                  <a:pt x="92228" y="374753"/>
                </a:lnTo>
                <a:lnTo>
                  <a:pt x="115427" y="336067"/>
                </a:lnTo>
                <a:lnTo>
                  <a:pt x="140898" y="298980"/>
                </a:lnTo>
                <a:lnTo>
                  <a:pt x="168547" y="263588"/>
                </a:lnTo>
                <a:lnTo>
                  <a:pt x="198275" y="229988"/>
                </a:lnTo>
                <a:lnTo>
                  <a:pt x="229988" y="198275"/>
                </a:lnTo>
                <a:lnTo>
                  <a:pt x="263588" y="168547"/>
                </a:lnTo>
                <a:lnTo>
                  <a:pt x="298980" y="140898"/>
                </a:lnTo>
                <a:lnTo>
                  <a:pt x="336067" y="115427"/>
                </a:lnTo>
                <a:lnTo>
                  <a:pt x="374753" y="92228"/>
                </a:lnTo>
                <a:lnTo>
                  <a:pt x="414943" y="71398"/>
                </a:lnTo>
                <a:lnTo>
                  <a:pt x="456538" y="53033"/>
                </a:lnTo>
                <a:lnTo>
                  <a:pt x="499445" y="37229"/>
                </a:lnTo>
                <a:lnTo>
                  <a:pt x="543565" y="24083"/>
                </a:lnTo>
                <a:lnTo>
                  <a:pt x="588804" y="13691"/>
                </a:lnTo>
                <a:lnTo>
                  <a:pt x="635064" y="6149"/>
                </a:lnTo>
                <a:lnTo>
                  <a:pt x="682250" y="1553"/>
                </a:lnTo>
                <a:lnTo>
                  <a:pt x="730265" y="0"/>
                </a:lnTo>
                <a:lnTo>
                  <a:pt x="1158973" y="0"/>
                </a:lnTo>
                <a:lnTo>
                  <a:pt x="1206988" y="1553"/>
                </a:lnTo>
                <a:lnTo>
                  <a:pt x="1254174" y="6149"/>
                </a:lnTo>
                <a:lnTo>
                  <a:pt x="1300435" y="13691"/>
                </a:lnTo>
                <a:lnTo>
                  <a:pt x="1345673" y="24083"/>
                </a:lnTo>
                <a:lnTo>
                  <a:pt x="1389794" y="37229"/>
                </a:lnTo>
                <a:lnTo>
                  <a:pt x="1432700" y="53033"/>
                </a:lnTo>
                <a:lnTo>
                  <a:pt x="1474296" y="71398"/>
                </a:lnTo>
                <a:lnTo>
                  <a:pt x="1514485" y="92228"/>
                </a:lnTo>
                <a:lnTo>
                  <a:pt x="1553171" y="115427"/>
                </a:lnTo>
                <a:lnTo>
                  <a:pt x="1590258" y="140898"/>
                </a:lnTo>
                <a:lnTo>
                  <a:pt x="1625650" y="168547"/>
                </a:lnTo>
                <a:lnTo>
                  <a:pt x="1659250" y="198275"/>
                </a:lnTo>
                <a:lnTo>
                  <a:pt x="1690962" y="229988"/>
                </a:lnTo>
                <a:lnTo>
                  <a:pt x="1720691" y="263588"/>
                </a:lnTo>
                <a:lnTo>
                  <a:pt x="1748338" y="298980"/>
                </a:lnTo>
                <a:lnTo>
                  <a:pt x="1773810" y="336067"/>
                </a:lnTo>
                <a:lnTo>
                  <a:pt x="1797009" y="374753"/>
                </a:lnTo>
                <a:lnTo>
                  <a:pt x="1817839" y="414943"/>
                </a:lnTo>
                <a:lnTo>
                  <a:pt x="1836203" y="456538"/>
                </a:lnTo>
                <a:lnTo>
                  <a:pt x="1852007" y="499445"/>
                </a:lnTo>
                <a:lnTo>
                  <a:pt x="1865153" y="543565"/>
                </a:lnTo>
                <a:lnTo>
                  <a:pt x="1875545" y="588804"/>
                </a:lnTo>
                <a:lnTo>
                  <a:pt x="1883087" y="635064"/>
                </a:lnTo>
                <a:lnTo>
                  <a:pt x="1887682" y="682250"/>
                </a:lnTo>
                <a:lnTo>
                  <a:pt x="1889236" y="730265"/>
                </a:lnTo>
                <a:lnTo>
                  <a:pt x="1887682" y="778280"/>
                </a:lnTo>
                <a:lnTo>
                  <a:pt x="1883087" y="825466"/>
                </a:lnTo>
                <a:lnTo>
                  <a:pt x="1875545" y="871726"/>
                </a:lnTo>
                <a:lnTo>
                  <a:pt x="1865153" y="916965"/>
                </a:lnTo>
                <a:lnTo>
                  <a:pt x="1852007" y="961085"/>
                </a:lnTo>
                <a:lnTo>
                  <a:pt x="1836203" y="1003992"/>
                </a:lnTo>
                <a:lnTo>
                  <a:pt x="1817839" y="1045587"/>
                </a:lnTo>
                <a:lnTo>
                  <a:pt x="1797009" y="1085776"/>
                </a:lnTo>
                <a:lnTo>
                  <a:pt x="1773810" y="1124463"/>
                </a:lnTo>
                <a:lnTo>
                  <a:pt x="1748338" y="1161550"/>
                </a:lnTo>
                <a:lnTo>
                  <a:pt x="1720691" y="1196941"/>
                </a:lnTo>
                <a:lnTo>
                  <a:pt x="1690962" y="1230541"/>
                </a:lnTo>
                <a:lnTo>
                  <a:pt x="1659250" y="1262254"/>
                </a:lnTo>
                <a:lnTo>
                  <a:pt x="1625650" y="1291982"/>
                </a:lnTo>
                <a:lnTo>
                  <a:pt x="1590258" y="1319630"/>
                </a:lnTo>
                <a:lnTo>
                  <a:pt x="1553171" y="1345102"/>
                </a:lnTo>
                <a:lnTo>
                  <a:pt x="1514485" y="1368300"/>
                </a:lnTo>
                <a:lnTo>
                  <a:pt x="1474296" y="1389130"/>
                </a:lnTo>
                <a:lnTo>
                  <a:pt x="1432700" y="1407495"/>
                </a:lnTo>
                <a:lnTo>
                  <a:pt x="1389794" y="1423299"/>
                </a:lnTo>
                <a:lnTo>
                  <a:pt x="1345673" y="1436445"/>
                </a:lnTo>
                <a:lnTo>
                  <a:pt x="1300435" y="1446837"/>
                </a:lnTo>
                <a:lnTo>
                  <a:pt x="1254174" y="1454379"/>
                </a:lnTo>
                <a:lnTo>
                  <a:pt x="1206988" y="1458974"/>
                </a:lnTo>
                <a:lnTo>
                  <a:pt x="1158973" y="1460528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1502828" y="3168230"/>
            <a:ext cx="1209040" cy="1092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-525" b="1">
                <a:solidFill>
                  <a:srgbClr val="FFFFFF"/>
                </a:solidFill>
                <a:latin typeface="Trebuchet MS"/>
                <a:cs typeface="Trebuchet MS"/>
              </a:rPr>
              <a:t>01.</a:t>
            </a:r>
            <a:endParaRPr sz="7000">
              <a:latin typeface="Trebuchet MS"/>
              <a:cs typeface="Trebuchet MS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101247" y="6602045"/>
            <a:ext cx="2012314" cy="1461135"/>
          </a:xfrm>
          <a:custGeom>
            <a:avLst/>
            <a:gdLst/>
            <a:ahLst/>
            <a:cxnLst/>
            <a:rect l="l" t="t" r="r" b="b"/>
            <a:pathLst>
              <a:path w="2012314" h="1461134">
                <a:moveTo>
                  <a:pt x="1281602" y="1460528"/>
                </a:moveTo>
                <a:lnTo>
                  <a:pt x="730265" y="1460528"/>
                </a:lnTo>
                <a:lnTo>
                  <a:pt x="682250" y="1458974"/>
                </a:lnTo>
                <a:lnTo>
                  <a:pt x="635064" y="1454379"/>
                </a:lnTo>
                <a:lnTo>
                  <a:pt x="588804" y="1446837"/>
                </a:lnTo>
                <a:lnTo>
                  <a:pt x="543565" y="1436445"/>
                </a:lnTo>
                <a:lnTo>
                  <a:pt x="499445" y="1423299"/>
                </a:lnTo>
                <a:lnTo>
                  <a:pt x="456538" y="1407495"/>
                </a:lnTo>
                <a:lnTo>
                  <a:pt x="414942" y="1389130"/>
                </a:lnTo>
                <a:lnTo>
                  <a:pt x="374753" y="1368300"/>
                </a:lnTo>
                <a:lnTo>
                  <a:pt x="336067" y="1345102"/>
                </a:lnTo>
                <a:lnTo>
                  <a:pt x="298980" y="1319630"/>
                </a:lnTo>
                <a:lnTo>
                  <a:pt x="263588" y="1291982"/>
                </a:lnTo>
                <a:lnTo>
                  <a:pt x="229988" y="1262254"/>
                </a:lnTo>
                <a:lnTo>
                  <a:pt x="198275" y="1230541"/>
                </a:lnTo>
                <a:lnTo>
                  <a:pt x="168547" y="1196941"/>
                </a:lnTo>
                <a:lnTo>
                  <a:pt x="140898" y="1161550"/>
                </a:lnTo>
                <a:lnTo>
                  <a:pt x="115427" y="1124463"/>
                </a:lnTo>
                <a:lnTo>
                  <a:pt x="92228" y="1085776"/>
                </a:lnTo>
                <a:lnTo>
                  <a:pt x="71397" y="1045587"/>
                </a:lnTo>
                <a:lnTo>
                  <a:pt x="53033" y="1003992"/>
                </a:lnTo>
                <a:lnTo>
                  <a:pt x="37229" y="961085"/>
                </a:lnTo>
                <a:lnTo>
                  <a:pt x="24083" y="916965"/>
                </a:lnTo>
                <a:lnTo>
                  <a:pt x="13691" y="871726"/>
                </a:lnTo>
                <a:lnTo>
                  <a:pt x="6149" y="825466"/>
                </a:lnTo>
                <a:lnTo>
                  <a:pt x="1553" y="778280"/>
                </a:lnTo>
                <a:lnTo>
                  <a:pt x="0" y="730265"/>
                </a:lnTo>
                <a:lnTo>
                  <a:pt x="1553" y="682250"/>
                </a:lnTo>
                <a:lnTo>
                  <a:pt x="6149" y="635064"/>
                </a:lnTo>
                <a:lnTo>
                  <a:pt x="13691" y="588804"/>
                </a:lnTo>
                <a:lnTo>
                  <a:pt x="24083" y="543565"/>
                </a:lnTo>
                <a:lnTo>
                  <a:pt x="37229" y="499445"/>
                </a:lnTo>
                <a:lnTo>
                  <a:pt x="53033" y="456538"/>
                </a:lnTo>
                <a:lnTo>
                  <a:pt x="71397" y="414943"/>
                </a:lnTo>
                <a:lnTo>
                  <a:pt x="92228" y="374753"/>
                </a:lnTo>
                <a:lnTo>
                  <a:pt x="115427" y="336067"/>
                </a:lnTo>
                <a:lnTo>
                  <a:pt x="140898" y="298980"/>
                </a:lnTo>
                <a:lnTo>
                  <a:pt x="168547" y="263588"/>
                </a:lnTo>
                <a:lnTo>
                  <a:pt x="198275" y="229988"/>
                </a:lnTo>
                <a:lnTo>
                  <a:pt x="229988" y="198275"/>
                </a:lnTo>
                <a:lnTo>
                  <a:pt x="263588" y="168547"/>
                </a:lnTo>
                <a:lnTo>
                  <a:pt x="298980" y="140898"/>
                </a:lnTo>
                <a:lnTo>
                  <a:pt x="336067" y="115427"/>
                </a:lnTo>
                <a:lnTo>
                  <a:pt x="374753" y="92228"/>
                </a:lnTo>
                <a:lnTo>
                  <a:pt x="414942" y="71398"/>
                </a:lnTo>
                <a:lnTo>
                  <a:pt x="456538" y="53033"/>
                </a:lnTo>
                <a:lnTo>
                  <a:pt x="499445" y="37229"/>
                </a:lnTo>
                <a:lnTo>
                  <a:pt x="543565" y="24083"/>
                </a:lnTo>
                <a:lnTo>
                  <a:pt x="588804" y="13691"/>
                </a:lnTo>
                <a:lnTo>
                  <a:pt x="635064" y="6149"/>
                </a:lnTo>
                <a:lnTo>
                  <a:pt x="682250" y="1553"/>
                </a:lnTo>
                <a:lnTo>
                  <a:pt x="730265" y="0"/>
                </a:lnTo>
                <a:lnTo>
                  <a:pt x="1281602" y="0"/>
                </a:lnTo>
                <a:lnTo>
                  <a:pt x="1329618" y="1553"/>
                </a:lnTo>
                <a:lnTo>
                  <a:pt x="1376804" y="6149"/>
                </a:lnTo>
                <a:lnTo>
                  <a:pt x="1423065" y="13691"/>
                </a:lnTo>
                <a:lnTo>
                  <a:pt x="1468303" y="24083"/>
                </a:lnTo>
                <a:lnTo>
                  <a:pt x="1512424" y="37229"/>
                </a:lnTo>
                <a:lnTo>
                  <a:pt x="1555331" y="53033"/>
                </a:lnTo>
                <a:lnTo>
                  <a:pt x="1596927" y="71398"/>
                </a:lnTo>
                <a:lnTo>
                  <a:pt x="1637117" y="92228"/>
                </a:lnTo>
                <a:lnTo>
                  <a:pt x="1675803" y="115427"/>
                </a:lnTo>
                <a:lnTo>
                  <a:pt x="1712891" y="140898"/>
                </a:lnTo>
                <a:lnTo>
                  <a:pt x="1748283" y="168547"/>
                </a:lnTo>
                <a:lnTo>
                  <a:pt x="1781884" y="198275"/>
                </a:lnTo>
                <a:lnTo>
                  <a:pt x="1813597" y="229988"/>
                </a:lnTo>
                <a:lnTo>
                  <a:pt x="1843325" y="263588"/>
                </a:lnTo>
                <a:lnTo>
                  <a:pt x="1870974" y="298980"/>
                </a:lnTo>
                <a:lnTo>
                  <a:pt x="1896446" y="336067"/>
                </a:lnTo>
                <a:lnTo>
                  <a:pt x="1919645" y="374753"/>
                </a:lnTo>
                <a:lnTo>
                  <a:pt x="1940476" y="414943"/>
                </a:lnTo>
                <a:lnTo>
                  <a:pt x="1958841" y="456538"/>
                </a:lnTo>
                <a:lnTo>
                  <a:pt x="1974645" y="499445"/>
                </a:lnTo>
                <a:lnTo>
                  <a:pt x="1987791" y="543565"/>
                </a:lnTo>
                <a:lnTo>
                  <a:pt x="1998183" y="588804"/>
                </a:lnTo>
                <a:lnTo>
                  <a:pt x="2005725" y="635064"/>
                </a:lnTo>
                <a:lnTo>
                  <a:pt x="2010321" y="682250"/>
                </a:lnTo>
                <a:lnTo>
                  <a:pt x="2011874" y="730265"/>
                </a:lnTo>
                <a:lnTo>
                  <a:pt x="2010321" y="778280"/>
                </a:lnTo>
                <a:lnTo>
                  <a:pt x="2005725" y="825466"/>
                </a:lnTo>
                <a:lnTo>
                  <a:pt x="1998183" y="871726"/>
                </a:lnTo>
                <a:lnTo>
                  <a:pt x="1987791" y="916965"/>
                </a:lnTo>
                <a:lnTo>
                  <a:pt x="1974645" y="961085"/>
                </a:lnTo>
                <a:lnTo>
                  <a:pt x="1958841" y="1003992"/>
                </a:lnTo>
                <a:lnTo>
                  <a:pt x="1940476" y="1045587"/>
                </a:lnTo>
                <a:lnTo>
                  <a:pt x="1919645" y="1085776"/>
                </a:lnTo>
                <a:lnTo>
                  <a:pt x="1896446" y="1124463"/>
                </a:lnTo>
                <a:lnTo>
                  <a:pt x="1870974" y="1161550"/>
                </a:lnTo>
                <a:lnTo>
                  <a:pt x="1843325" y="1196941"/>
                </a:lnTo>
                <a:lnTo>
                  <a:pt x="1813597" y="1230541"/>
                </a:lnTo>
                <a:lnTo>
                  <a:pt x="1781884" y="1262254"/>
                </a:lnTo>
                <a:lnTo>
                  <a:pt x="1748283" y="1291982"/>
                </a:lnTo>
                <a:lnTo>
                  <a:pt x="1712891" y="1319630"/>
                </a:lnTo>
                <a:lnTo>
                  <a:pt x="1675803" y="1345102"/>
                </a:lnTo>
                <a:lnTo>
                  <a:pt x="1637117" y="1368300"/>
                </a:lnTo>
                <a:lnTo>
                  <a:pt x="1596927" y="1389130"/>
                </a:lnTo>
                <a:lnTo>
                  <a:pt x="1555331" y="1407495"/>
                </a:lnTo>
                <a:lnTo>
                  <a:pt x="1512424" y="1423299"/>
                </a:lnTo>
                <a:lnTo>
                  <a:pt x="1468303" y="1436445"/>
                </a:lnTo>
                <a:lnTo>
                  <a:pt x="1423065" y="1446837"/>
                </a:lnTo>
                <a:lnTo>
                  <a:pt x="1376804" y="1454379"/>
                </a:lnTo>
                <a:lnTo>
                  <a:pt x="1329618" y="1458974"/>
                </a:lnTo>
                <a:lnTo>
                  <a:pt x="1281602" y="1460528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1441511" y="6716285"/>
            <a:ext cx="1331595" cy="1092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-155" b="1">
                <a:solidFill>
                  <a:srgbClr val="FFFFFF"/>
                </a:solidFill>
                <a:latin typeface="Trebuchet MS"/>
                <a:cs typeface="Trebuchet MS"/>
              </a:rPr>
              <a:t>02.</a:t>
            </a:r>
            <a:endParaRPr sz="7000">
              <a:latin typeface="Trebuchet MS"/>
              <a:cs typeface="Trebuchet MS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10003192" y="3053990"/>
            <a:ext cx="2028825" cy="1461135"/>
          </a:xfrm>
          <a:custGeom>
            <a:avLst/>
            <a:gdLst/>
            <a:ahLst/>
            <a:cxnLst/>
            <a:rect l="l" t="t" r="r" b="b"/>
            <a:pathLst>
              <a:path w="2028825" h="1461135">
                <a:moveTo>
                  <a:pt x="1298423" y="1460528"/>
                </a:moveTo>
                <a:lnTo>
                  <a:pt x="730265" y="1460528"/>
                </a:lnTo>
                <a:lnTo>
                  <a:pt x="682250" y="1458974"/>
                </a:lnTo>
                <a:lnTo>
                  <a:pt x="635064" y="1454379"/>
                </a:lnTo>
                <a:lnTo>
                  <a:pt x="588804" y="1446837"/>
                </a:lnTo>
                <a:lnTo>
                  <a:pt x="543565" y="1436445"/>
                </a:lnTo>
                <a:lnTo>
                  <a:pt x="499445" y="1423299"/>
                </a:lnTo>
                <a:lnTo>
                  <a:pt x="456538" y="1407495"/>
                </a:lnTo>
                <a:lnTo>
                  <a:pt x="414942" y="1389130"/>
                </a:lnTo>
                <a:lnTo>
                  <a:pt x="374753" y="1368300"/>
                </a:lnTo>
                <a:lnTo>
                  <a:pt x="336067" y="1345102"/>
                </a:lnTo>
                <a:lnTo>
                  <a:pt x="298980" y="1319630"/>
                </a:lnTo>
                <a:lnTo>
                  <a:pt x="263588" y="1291982"/>
                </a:lnTo>
                <a:lnTo>
                  <a:pt x="229988" y="1262254"/>
                </a:lnTo>
                <a:lnTo>
                  <a:pt x="198275" y="1230541"/>
                </a:lnTo>
                <a:lnTo>
                  <a:pt x="168547" y="1196941"/>
                </a:lnTo>
                <a:lnTo>
                  <a:pt x="140898" y="1161550"/>
                </a:lnTo>
                <a:lnTo>
                  <a:pt x="115427" y="1124463"/>
                </a:lnTo>
                <a:lnTo>
                  <a:pt x="92228" y="1085776"/>
                </a:lnTo>
                <a:lnTo>
                  <a:pt x="71397" y="1045587"/>
                </a:lnTo>
                <a:lnTo>
                  <a:pt x="53033" y="1003992"/>
                </a:lnTo>
                <a:lnTo>
                  <a:pt x="37229" y="961085"/>
                </a:lnTo>
                <a:lnTo>
                  <a:pt x="24083" y="916965"/>
                </a:lnTo>
                <a:lnTo>
                  <a:pt x="13691" y="871726"/>
                </a:lnTo>
                <a:lnTo>
                  <a:pt x="6149" y="825466"/>
                </a:lnTo>
                <a:lnTo>
                  <a:pt x="1553" y="778280"/>
                </a:lnTo>
                <a:lnTo>
                  <a:pt x="0" y="730265"/>
                </a:lnTo>
                <a:lnTo>
                  <a:pt x="1553" y="682250"/>
                </a:lnTo>
                <a:lnTo>
                  <a:pt x="6149" y="635064"/>
                </a:lnTo>
                <a:lnTo>
                  <a:pt x="13691" y="588804"/>
                </a:lnTo>
                <a:lnTo>
                  <a:pt x="24083" y="543565"/>
                </a:lnTo>
                <a:lnTo>
                  <a:pt x="37229" y="499445"/>
                </a:lnTo>
                <a:lnTo>
                  <a:pt x="53033" y="456538"/>
                </a:lnTo>
                <a:lnTo>
                  <a:pt x="71397" y="414943"/>
                </a:lnTo>
                <a:lnTo>
                  <a:pt x="92228" y="374753"/>
                </a:lnTo>
                <a:lnTo>
                  <a:pt x="115427" y="336067"/>
                </a:lnTo>
                <a:lnTo>
                  <a:pt x="140898" y="298980"/>
                </a:lnTo>
                <a:lnTo>
                  <a:pt x="168547" y="263588"/>
                </a:lnTo>
                <a:lnTo>
                  <a:pt x="198275" y="229988"/>
                </a:lnTo>
                <a:lnTo>
                  <a:pt x="229988" y="198275"/>
                </a:lnTo>
                <a:lnTo>
                  <a:pt x="263588" y="168547"/>
                </a:lnTo>
                <a:lnTo>
                  <a:pt x="298980" y="140898"/>
                </a:lnTo>
                <a:lnTo>
                  <a:pt x="336067" y="115427"/>
                </a:lnTo>
                <a:lnTo>
                  <a:pt x="374753" y="92228"/>
                </a:lnTo>
                <a:lnTo>
                  <a:pt x="414942" y="71398"/>
                </a:lnTo>
                <a:lnTo>
                  <a:pt x="456538" y="53033"/>
                </a:lnTo>
                <a:lnTo>
                  <a:pt x="499445" y="37229"/>
                </a:lnTo>
                <a:lnTo>
                  <a:pt x="543565" y="24083"/>
                </a:lnTo>
                <a:lnTo>
                  <a:pt x="588804" y="13691"/>
                </a:lnTo>
                <a:lnTo>
                  <a:pt x="635064" y="6149"/>
                </a:lnTo>
                <a:lnTo>
                  <a:pt x="682250" y="1553"/>
                </a:lnTo>
                <a:lnTo>
                  <a:pt x="730265" y="0"/>
                </a:lnTo>
                <a:lnTo>
                  <a:pt x="1298423" y="0"/>
                </a:lnTo>
                <a:lnTo>
                  <a:pt x="1346439" y="1553"/>
                </a:lnTo>
                <a:lnTo>
                  <a:pt x="1393625" y="6149"/>
                </a:lnTo>
                <a:lnTo>
                  <a:pt x="1439885" y="13691"/>
                </a:lnTo>
                <a:lnTo>
                  <a:pt x="1485124" y="24083"/>
                </a:lnTo>
                <a:lnTo>
                  <a:pt x="1529244" y="37229"/>
                </a:lnTo>
                <a:lnTo>
                  <a:pt x="1572151" y="53033"/>
                </a:lnTo>
                <a:lnTo>
                  <a:pt x="1613747" y="71398"/>
                </a:lnTo>
                <a:lnTo>
                  <a:pt x="1653936" y="92228"/>
                </a:lnTo>
                <a:lnTo>
                  <a:pt x="1692622" y="115427"/>
                </a:lnTo>
                <a:lnTo>
                  <a:pt x="1729709" y="140898"/>
                </a:lnTo>
                <a:lnTo>
                  <a:pt x="1765100" y="168547"/>
                </a:lnTo>
                <a:lnTo>
                  <a:pt x="1798701" y="198275"/>
                </a:lnTo>
                <a:lnTo>
                  <a:pt x="1830413" y="229988"/>
                </a:lnTo>
                <a:lnTo>
                  <a:pt x="1860141" y="263588"/>
                </a:lnTo>
                <a:lnTo>
                  <a:pt x="1887789" y="298980"/>
                </a:lnTo>
                <a:lnTo>
                  <a:pt x="1913260" y="336067"/>
                </a:lnTo>
                <a:lnTo>
                  <a:pt x="1936459" y="374753"/>
                </a:lnTo>
                <a:lnTo>
                  <a:pt x="1957289" y="414943"/>
                </a:lnTo>
                <a:lnTo>
                  <a:pt x="1975654" y="456538"/>
                </a:lnTo>
                <a:lnTo>
                  <a:pt x="1991457" y="499445"/>
                </a:lnTo>
                <a:lnTo>
                  <a:pt x="2004603" y="543565"/>
                </a:lnTo>
                <a:lnTo>
                  <a:pt x="2014995" y="588804"/>
                </a:lnTo>
                <a:lnTo>
                  <a:pt x="2022537" y="635064"/>
                </a:lnTo>
                <a:lnTo>
                  <a:pt x="2027133" y="682250"/>
                </a:lnTo>
                <a:lnTo>
                  <a:pt x="2028686" y="730265"/>
                </a:lnTo>
                <a:lnTo>
                  <a:pt x="2027133" y="778280"/>
                </a:lnTo>
                <a:lnTo>
                  <a:pt x="2022537" y="825466"/>
                </a:lnTo>
                <a:lnTo>
                  <a:pt x="2014995" y="871726"/>
                </a:lnTo>
                <a:lnTo>
                  <a:pt x="2004603" y="916965"/>
                </a:lnTo>
                <a:lnTo>
                  <a:pt x="1991457" y="961085"/>
                </a:lnTo>
                <a:lnTo>
                  <a:pt x="1975654" y="1003992"/>
                </a:lnTo>
                <a:lnTo>
                  <a:pt x="1957289" y="1045587"/>
                </a:lnTo>
                <a:lnTo>
                  <a:pt x="1936459" y="1085776"/>
                </a:lnTo>
                <a:lnTo>
                  <a:pt x="1913260" y="1124463"/>
                </a:lnTo>
                <a:lnTo>
                  <a:pt x="1887789" y="1161550"/>
                </a:lnTo>
                <a:lnTo>
                  <a:pt x="1860141" y="1196941"/>
                </a:lnTo>
                <a:lnTo>
                  <a:pt x="1830413" y="1230541"/>
                </a:lnTo>
                <a:lnTo>
                  <a:pt x="1798701" y="1262254"/>
                </a:lnTo>
                <a:lnTo>
                  <a:pt x="1765100" y="1291982"/>
                </a:lnTo>
                <a:lnTo>
                  <a:pt x="1729709" y="1319630"/>
                </a:lnTo>
                <a:lnTo>
                  <a:pt x="1692622" y="1345102"/>
                </a:lnTo>
                <a:lnTo>
                  <a:pt x="1653936" y="1368300"/>
                </a:lnTo>
                <a:lnTo>
                  <a:pt x="1613747" y="1389130"/>
                </a:lnTo>
                <a:lnTo>
                  <a:pt x="1572151" y="1407495"/>
                </a:lnTo>
                <a:lnTo>
                  <a:pt x="1529244" y="1423299"/>
                </a:lnTo>
                <a:lnTo>
                  <a:pt x="1485124" y="1436445"/>
                </a:lnTo>
                <a:lnTo>
                  <a:pt x="1439885" y="1446837"/>
                </a:lnTo>
                <a:lnTo>
                  <a:pt x="1393625" y="1454379"/>
                </a:lnTo>
                <a:lnTo>
                  <a:pt x="1346439" y="1458974"/>
                </a:lnTo>
                <a:lnTo>
                  <a:pt x="1298423" y="1460528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10343471" y="3168230"/>
            <a:ext cx="1348740" cy="1092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-110" b="1">
                <a:solidFill>
                  <a:srgbClr val="FFFFFF"/>
                </a:solidFill>
                <a:latin typeface="Trebuchet MS"/>
                <a:cs typeface="Trebuchet MS"/>
              </a:rPr>
              <a:t>03.</a:t>
            </a:r>
            <a:endParaRPr sz="7000">
              <a:latin typeface="Trebuchet MS"/>
              <a:cs typeface="Trebuchet MS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9993816" y="6465189"/>
            <a:ext cx="2047875" cy="1461135"/>
          </a:xfrm>
          <a:custGeom>
            <a:avLst/>
            <a:gdLst/>
            <a:ahLst/>
            <a:cxnLst/>
            <a:rect l="l" t="t" r="r" b="b"/>
            <a:pathLst>
              <a:path w="2047875" h="1461134">
                <a:moveTo>
                  <a:pt x="1317172" y="1460528"/>
                </a:moveTo>
                <a:lnTo>
                  <a:pt x="730266" y="1460528"/>
                </a:lnTo>
                <a:lnTo>
                  <a:pt x="682250" y="1458974"/>
                </a:lnTo>
                <a:lnTo>
                  <a:pt x="635064" y="1454379"/>
                </a:lnTo>
                <a:lnTo>
                  <a:pt x="588804" y="1446837"/>
                </a:lnTo>
                <a:lnTo>
                  <a:pt x="543565" y="1436445"/>
                </a:lnTo>
                <a:lnTo>
                  <a:pt x="499445" y="1423299"/>
                </a:lnTo>
                <a:lnTo>
                  <a:pt x="456538" y="1407495"/>
                </a:lnTo>
                <a:lnTo>
                  <a:pt x="414943" y="1389130"/>
                </a:lnTo>
                <a:lnTo>
                  <a:pt x="374753" y="1368300"/>
                </a:lnTo>
                <a:lnTo>
                  <a:pt x="336067" y="1345102"/>
                </a:lnTo>
                <a:lnTo>
                  <a:pt x="298980" y="1319630"/>
                </a:lnTo>
                <a:lnTo>
                  <a:pt x="263588" y="1291982"/>
                </a:lnTo>
                <a:lnTo>
                  <a:pt x="229988" y="1262254"/>
                </a:lnTo>
                <a:lnTo>
                  <a:pt x="198275" y="1230541"/>
                </a:lnTo>
                <a:lnTo>
                  <a:pt x="168547" y="1196941"/>
                </a:lnTo>
                <a:lnTo>
                  <a:pt x="140898" y="1161550"/>
                </a:lnTo>
                <a:lnTo>
                  <a:pt x="115427" y="1124463"/>
                </a:lnTo>
                <a:lnTo>
                  <a:pt x="92228" y="1085776"/>
                </a:lnTo>
                <a:lnTo>
                  <a:pt x="71397" y="1045587"/>
                </a:lnTo>
                <a:lnTo>
                  <a:pt x="53033" y="1003992"/>
                </a:lnTo>
                <a:lnTo>
                  <a:pt x="37229" y="961085"/>
                </a:lnTo>
                <a:lnTo>
                  <a:pt x="24083" y="916965"/>
                </a:lnTo>
                <a:lnTo>
                  <a:pt x="13691" y="871726"/>
                </a:lnTo>
                <a:lnTo>
                  <a:pt x="6149" y="825466"/>
                </a:lnTo>
                <a:lnTo>
                  <a:pt x="1553" y="778280"/>
                </a:lnTo>
                <a:lnTo>
                  <a:pt x="0" y="730265"/>
                </a:lnTo>
                <a:lnTo>
                  <a:pt x="1553" y="682250"/>
                </a:lnTo>
                <a:lnTo>
                  <a:pt x="6149" y="635064"/>
                </a:lnTo>
                <a:lnTo>
                  <a:pt x="13691" y="588804"/>
                </a:lnTo>
                <a:lnTo>
                  <a:pt x="24083" y="543565"/>
                </a:lnTo>
                <a:lnTo>
                  <a:pt x="37229" y="499445"/>
                </a:lnTo>
                <a:lnTo>
                  <a:pt x="53033" y="456538"/>
                </a:lnTo>
                <a:lnTo>
                  <a:pt x="71397" y="414943"/>
                </a:lnTo>
                <a:lnTo>
                  <a:pt x="92228" y="374753"/>
                </a:lnTo>
                <a:lnTo>
                  <a:pt x="115427" y="336067"/>
                </a:lnTo>
                <a:lnTo>
                  <a:pt x="140898" y="298980"/>
                </a:lnTo>
                <a:lnTo>
                  <a:pt x="168547" y="263588"/>
                </a:lnTo>
                <a:lnTo>
                  <a:pt x="198275" y="229988"/>
                </a:lnTo>
                <a:lnTo>
                  <a:pt x="229988" y="198275"/>
                </a:lnTo>
                <a:lnTo>
                  <a:pt x="263588" y="168547"/>
                </a:lnTo>
                <a:lnTo>
                  <a:pt x="298980" y="140898"/>
                </a:lnTo>
                <a:lnTo>
                  <a:pt x="336067" y="115427"/>
                </a:lnTo>
                <a:lnTo>
                  <a:pt x="374753" y="92228"/>
                </a:lnTo>
                <a:lnTo>
                  <a:pt x="414943" y="71398"/>
                </a:lnTo>
                <a:lnTo>
                  <a:pt x="456538" y="53033"/>
                </a:lnTo>
                <a:lnTo>
                  <a:pt x="499445" y="37229"/>
                </a:lnTo>
                <a:lnTo>
                  <a:pt x="543565" y="24083"/>
                </a:lnTo>
                <a:lnTo>
                  <a:pt x="588804" y="13691"/>
                </a:lnTo>
                <a:lnTo>
                  <a:pt x="635064" y="6149"/>
                </a:lnTo>
                <a:lnTo>
                  <a:pt x="682250" y="1553"/>
                </a:lnTo>
                <a:lnTo>
                  <a:pt x="730266" y="0"/>
                </a:lnTo>
                <a:lnTo>
                  <a:pt x="1317172" y="0"/>
                </a:lnTo>
                <a:lnTo>
                  <a:pt x="1365188" y="1553"/>
                </a:lnTo>
                <a:lnTo>
                  <a:pt x="1412374" y="6149"/>
                </a:lnTo>
                <a:lnTo>
                  <a:pt x="1458635" y="13691"/>
                </a:lnTo>
                <a:lnTo>
                  <a:pt x="1503873" y="24083"/>
                </a:lnTo>
                <a:lnTo>
                  <a:pt x="1547994" y="37229"/>
                </a:lnTo>
                <a:lnTo>
                  <a:pt x="1590901" y="53033"/>
                </a:lnTo>
                <a:lnTo>
                  <a:pt x="1632497" y="71398"/>
                </a:lnTo>
                <a:lnTo>
                  <a:pt x="1672687" y="92228"/>
                </a:lnTo>
                <a:lnTo>
                  <a:pt x="1711373" y="115427"/>
                </a:lnTo>
                <a:lnTo>
                  <a:pt x="1748461" y="140898"/>
                </a:lnTo>
                <a:lnTo>
                  <a:pt x="1783853" y="168547"/>
                </a:lnTo>
                <a:lnTo>
                  <a:pt x="1817454" y="198275"/>
                </a:lnTo>
                <a:lnTo>
                  <a:pt x="1849167" y="229988"/>
                </a:lnTo>
                <a:lnTo>
                  <a:pt x="1878895" y="263588"/>
                </a:lnTo>
                <a:lnTo>
                  <a:pt x="1906544" y="298980"/>
                </a:lnTo>
                <a:lnTo>
                  <a:pt x="1932016" y="336067"/>
                </a:lnTo>
                <a:lnTo>
                  <a:pt x="1955215" y="374753"/>
                </a:lnTo>
                <a:lnTo>
                  <a:pt x="1976046" y="414943"/>
                </a:lnTo>
                <a:lnTo>
                  <a:pt x="1994411" y="456538"/>
                </a:lnTo>
                <a:lnTo>
                  <a:pt x="2010215" y="499445"/>
                </a:lnTo>
                <a:lnTo>
                  <a:pt x="2023361" y="543565"/>
                </a:lnTo>
                <a:lnTo>
                  <a:pt x="2033753" y="588804"/>
                </a:lnTo>
                <a:lnTo>
                  <a:pt x="2041295" y="635064"/>
                </a:lnTo>
                <a:lnTo>
                  <a:pt x="2045891" y="682250"/>
                </a:lnTo>
                <a:lnTo>
                  <a:pt x="2047444" y="730265"/>
                </a:lnTo>
                <a:lnTo>
                  <a:pt x="2045891" y="778280"/>
                </a:lnTo>
                <a:lnTo>
                  <a:pt x="2041295" y="825466"/>
                </a:lnTo>
                <a:lnTo>
                  <a:pt x="2033753" y="871726"/>
                </a:lnTo>
                <a:lnTo>
                  <a:pt x="2023361" y="916965"/>
                </a:lnTo>
                <a:lnTo>
                  <a:pt x="2010215" y="961085"/>
                </a:lnTo>
                <a:lnTo>
                  <a:pt x="1994411" y="1003992"/>
                </a:lnTo>
                <a:lnTo>
                  <a:pt x="1976046" y="1045587"/>
                </a:lnTo>
                <a:lnTo>
                  <a:pt x="1955215" y="1085776"/>
                </a:lnTo>
                <a:lnTo>
                  <a:pt x="1932016" y="1124463"/>
                </a:lnTo>
                <a:lnTo>
                  <a:pt x="1906544" y="1161550"/>
                </a:lnTo>
                <a:lnTo>
                  <a:pt x="1878895" y="1196941"/>
                </a:lnTo>
                <a:lnTo>
                  <a:pt x="1849167" y="1230541"/>
                </a:lnTo>
                <a:lnTo>
                  <a:pt x="1817454" y="1262254"/>
                </a:lnTo>
                <a:lnTo>
                  <a:pt x="1783853" y="1291982"/>
                </a:lnTo>
                <a:lnTo>
                  <a:pt x="1748461" y="1319630"/>
                </a:lnTo>
                <a:lnTo>
                  <a:pt x="1711373" y="1345102"/>
                </a:lnTo>
                <a:lnTo>
                  <a:pt x="1672687" y="1368300"/>
                </a:lnTo>
                <a:lnTo>
                  <a:pt x="1632497" y="1389130"/>
                </a:lnTo>
                <a:lnTo>
                  <a:pt x="1590901" y="1407495"/>
                </a:lnTo>
                <a:lnTo>
                  <a:pt x="1547994" y="1423299"/>
                </a:lnTo>
                <a:lnTo>
                  <a:pt x="1503873" y="1436445"/>
                </a:lnTo>
                <a:lnTo>
                  <a:pt x="1458635" y="1446837"/>
                </a:lnTo>
                <a:lnTo>
                  <a:pt x="1412374" y="1454379"/>
                </a:lnTo>
                <a:lnTo>
                  <a:pt x="1365188" y="1458974"/>
                </a:lnTo>
                <a:lnTo>
                  <a:pt x="1317172" y="1460528"/>
                </a:lnTo>
                <a:close/>
              </a:path>
            </a:pathLst>
          </a:custGeom>
          <a:solidFill>
            <a:srgbClr val="36A6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10334096" y="6579430"/>
            <a:ext cx="1367155" cy="1092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-60" b="1">
                <a:solidFill>
                  <a:srgbClr val="FFFFFF"/>
                </a:solidFill>
                <a:latin typeface="Trebuchet MS"/>
                <a:cs typeface="Trebuchet MS"/>
              </a:rPr>
              <a:t>04.</a:t>
            </a:r>
            <a:endParaRPr sz="7000">
              <a:latin typeface="Trebuchet MS"/>
              <a:cs typeface="Trebuchet MS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3404046" y="3354071"/>
            <a:ext cx="3561715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40">
                <a:solidFill>
                  <a:srgbClr val="FFFFFF"/>
                </a:solidFill>
                <a:latin typeface="Arial Black"/>
                <a:cs typeface="Arial Black"/>
              </a:rPr>
              <a:t>Input</a:t>
            </a:r>
            <a:r>
              <a:rPr dirty="0" sz="5200" spc="-38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200">
                <a:solidFill>
                  <a:srgbClr val="FFFFFF"/>
                </a:solidFill>
                <a:latin typeface="Arial Black"/>
                <a:cs typeface="Arial Black"/>
              </a:rPr>
              <a:t>Data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2378730" y="6633787"/>
            <a:ext cx="4272280" cy="1873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599"/>
              </a:lnSpc>
              <a:spcBef>
                <a:spcPts val="100"/>
              </a:spcBef>
            </a:pPr>
            <a:r>
              <a:rPr dirty="0" sz="5200" spc="-20">
                <a:solidFill>
                  <a:srgbClr val="FFFFFF"/>
                </a:solidFill>
                <a:latin typeface="Arial Black"/>
                <a:cs typeface="Arial Black"/>
              </a:rPr>
              <a:t>Data </a:t>
            </a:r>
            <a:r>
              <a:rPr dirty="0" sz="5200" spc="-280">
                <a:solidFill>
                  <a:srgbClr val="FFFFFF"/>
                </a:solidFill>
                <a:latin typeface="Arial Black"/>
                <a:cs typeface="Arial Black"/>
              </a:rPr>
              <a:t>Visualization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2378730" y="3354071"/>
            <a:ext cx="5021580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250">
                <a:solidFill>
                  <a:srgbClr val="FFFFFF"/>
                </a:solidFill>
                <a:latin typeface="Arial Black"/>
                <a:cs typeface="Arial Black"/>
              </a:rPr>
              <a:t>Data</a:t>
            </a:r>
            <a:r>
              <a:rPr dirty="0" sz="5200" spc="-3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195">
                <a:solidFill>
                  <a:srgbClr val="FFFFFF"/>
                </a:solidFill>
                <a:latin typeface="Arial Black"/>
                <a:cs typeface="Arial Black"/>
              </a:rPr>
              <a:t>Modelling</a:t>
            </a:r>
            <a:endParaRPr sz="5200">
              <a:latin typeface="Arial Black"/>
              <a:cs typeface="Arial Black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3404046" y="6704592"/>
            <a:ext cx="5158740" cy="2797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599"/>
              </a:lnSpc>
              <a:spcBef>
                <a:spcPts val="100"/>
              </a:spcBef>
            </a:pPr>
            <a:r>
              <a:rPr dirty="0" sz="5200" spc="-590">
                <a:solidFill>
                  <a:srgbClr val="FFFFFF"/>
                </a:solidFill>
                <a:latin typeface="Arial Black"/>
                <a:cs typeface="Arial Black"/>
              </a:rPr>
              <a:t>EXPLORATORY </a:t>
            </a:r>
            <a:r>
              <a:rPr dirty="0" sz="5200" spc="-484">
                <a:solidFill>
                  <a:srgbClr val="FFFFFF"/>
                </a:solidFill>
                <a:latin typeface="Arial Black"/>
                <a:cs typeface="Arial Black"/>
              </a:rPr>
              <a:t>DATA</a:t>
            </a:r>
            <a:r>
              <a:rPr dirty="0" sz="5200" spc="-38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200" spc="-585">
                <a:solidFill>
                  <a:srgbClr val="FFFFFF"/>
                </a:solidFill>
                <a:latin typeface="Arial Black"/>
                <a:cs typeface="Arial Black"/>
              </a:rPr>
              <a:t>ANALYSIS </a:t>
            </a:r>
            <a:r>
              <a:rPr dirty="0" sz="5200" spc="-430">
                <a:solidFill>
                  <a:srgbClr val="FFFFFF"/>
                </a:solidFill>
                <a:latin typeface="Arial Black"/>
                <a:cs typeface="Arial Black"/>
              </a:rPr>
              <a:t>(EDA)</a:t>
            </a:r>
            <a:endParaRPr sz="52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28699" y="1028700"/>
            <a:ext cx="16230600" cy="8714740"/>
            <a:chOff x="1028699" y="1028700"/>
            <a:chExt cx="16230600" cy="8714740"/>
          </a:xfrm>
        </p:grpSpPr>
        <p:sp>
          <p:nvSpPr>
            <p:cNvPr id="3" name="object 3" descr=""/>
            <p:cNvSpPr/>
            <p:nvPr/>
          </p:nvSpPr>
          <p:spPr>
            <a:xfrm>
              <a:off x="1028699" y="1028700"/>
              <a:ext cx="16230600" cy="8714740"/>
            </a:xfrm>
            <a:custGeom>
              <a:avLst/>
              <a:gdLst/>
              <a:ahLst/>
              <a:cxnLst/>
              <a:rect l="l" t="t" r="r" b="b"/>
              <a:pathLst>
                <a:path w="16230600" h="8714740">
                  <a:moveTo>
                    <a:pt x="16230599" y="8714201"/>
                  </a:moveTo>
                  <a:lnTo>
                    <a:pt x="0" y="8714201"/>
                  </a:lnTo>
                  <a:lnTo>
                    <a:pt x="0" y="0"/>
                  </a:lnTo>
                  <a:lnTo>
                    <a:pt x="16230599" y="0"/>
                  </a:lnTo>
                  <a:lnTo>
                    <a:pt x="16230599" y="8714201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04886" y="2171730"/>
              <a:ext cx="9734549" cy="7210391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84209" rIns="0" bIns="0" rtlCol="0" vert="horz">
            <a:spAutoFit/>
          </a:bodyPr>
          <a:lstStyle/>
          <a:p>
            <a:pPr marL="1363980">
              <a:lnSpc>
                <a:spcPct val="100000"/>
              </a:lnSpc>
              <a:spcBef>
                <a:spcPts val="100"/>
              </a:spcBef>
            </a:pPr>
            <a:r>
              <a:rPr dirty="0" spc="300">
                <a:solidFill>
                  <a:srgbClr val="093A46"/>
                </a:solidFill>
              </a:rPr>
              <a:t>INPUT</a:t>
            </a:r>
            <a:r>
              <a:rPr dirty="0" spc="65">
                <a:solidFill>
                  <a:srgbClr val="093A46"/>
                </a:solidFill>
              </a:rPr>
              <a:t> </a:t>
            </a:r>
            <a:r>
              <a:rPr dirty="0" spc="204">
                <a:solidFill>
                  <a:srgbClr val="093A46"/>
                </a:solidFill>
              </a:rPr>
              <a:t>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04784" y="1028699"/>
            <a:ext cx="17050385" cy="8738870"/>
            <a:chOff x="604784" y="1028699"/>
            <a:chExt cx="17050385" cy="8738870"/>
          </a:xfrm>
        </p:grpSpPr>
        <p:sp>
          <p:nvSpPr>
            <p:cNvPr id="3" name="object 3" descr=""/>
            <p:cNvSpPr/>
            <p:nvPr/>
          </p:nvSpPr>
          <p:spPr>
            <a:xfrm>
              <a:off x="604784" y="1028699"/>
              <a:ext cx="17050385" cy="8738870"/>
            </a:xfrm>
            <a:custGeom>
              <a:avLst/>
              <a:gdLst/>
              <a:ahLst/>
              <a:cxnLst/>
              <a:rect l="l" t="t" r="r" b="b"/>
              <a:pathLst>
                <a:path w="17050385" h="8738870">
                  <a:moveTo>
                    <a:pt x="17050177" y="8738311"/>
                  </a:moveTo>
                  <a:lnTo>
                    <a:pt x="0" y="8738311"/>
                  </a:lnTo>
                  <a:lnTo>
                    <a:pt x="0" y="0"/>
                  </a:lnTo>
                  <a:lnTo>
                    <a:pt x="17050177" y="0"/>
                  </a:lnTo>
                  <a:lnTo>
                    <a:pt x="17050177" y="8738311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70223" y="3152789"/>
              <a:ext cx="9448799" cy="635315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51214" rIns="0" bIns="0" rtlCol="0" vert="horz">
            <a:spAutoFit/>
          </a:bodyPr>
          <a:lstStyle/>
          <a:p>
            <a:pPr marL="5006975" marR="5080" indent="-1074420">
              <a:lnSpc>
                <a:spcPts val="7730"/>
              </a:lnSpc>
              <a:spcBef>
                <a:spcPts val="1415"/>
              </a:spcBef>
            </a:pPr>
            <a:r>
              <a:rPr dirty="0" spc="254">
                <a:solidFill>
                  <a:srgbClr val="093A46"/>
                </a:solidFill>
              </a:rPr>
              <a:t>EXPLORATORY</a:t>
            </a:r>
            <a:r>
              <a:rPr dirty="0" spc="65">
                <a:solidFill>
                  <a:srgbClr val="093A46"/>
                </a:solidFill>
              </a:rPr>
              <a:t> </a:t>
            </a:r>
            <a:r>
              <a:rPr dirty="0" spc="204">
                <a:solidFill>
                  <a:srgbClr val="093A46"/>
                </a:solidFill>
              </a:rPr>
              <a:t>DATA </a:t>
            </a:r>
            <a:r>
              <a:rPr dirty="0" spc="495">
                <a:solidFill>
                  <a:srgbClr val="093A46"/>
                </a:solidFill>
              </a:rPr>
              <a:t>ANALYSIS</a:t>
            </a:r>
            <a:r>
              <a:rPr dirty="0" spc="80">
                <a:solidFill>
                  <a:srgbClr val="093A46"/>
                </a:solidFill>
              </a:rPr>
              <a:t> </a:t>
            </a:r>
            <a:r>
              <a:rPr dirty="0" spc="90">
                <a:solidFill>
                  <a:srgbClr val="093A46"/>
                </a:solidFill>
              </a:rPr>
              <a:t>(EDA)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604784" y="1028699"/>
            <a:ext cx="17050385" cy="8738870"/>
          </a:xfrm>
          <a:custGeom>
            <a:avLst/>
            <a:gdLst/>
            <a:ahLst/>
            <a:cxnLst/>
            <a:rect l="l" t="t" r="r" b="b"/>
            <a:pathLst>
              <a:path w="17050385" h="8738870">
                <a:moveTo>
                  <a:pt x="17050177" y="8738311"/>
                </a:moveTo>
                <a:lnTo>
                  <a:pt x="0" y="8738311"/>
                </a:lnTo>
                <a:lnTo>
                  <a:pt x="0" y="0"/>
                </a:lnTo>
                <a:lnTo>
                  <a:pt x="17050177" y="0"/>
                </a:lnTo>
                <a:lnTo>
                  <a:pt x="17050177" y="8738311"/>
                </a:lnTo>
                <a:close/>
              </a:path>
            </a:pathLst>
          </a:custGeom>
          <a:solidFill>
            <a:srgbClr val="8BD4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51214" rIns="0" bIns="0" rtlCol="0" vert="horz">
            <a:spAutoFit/>
          </a:bodyPr>
          <a:lstStyle/>
          <a:p>
            <a:pPr marL="5006975" marR="5080" indent="-1074420">
              <a:lnSpc>
                <a:spcPts val="7730"/>
              </a:lnSpc>
              <a:spcBef>
                <a:spcPts val="1415"/>
              </a:spcBef>
            </a:pPr>
            <a:r>
              <a:rPr dirty="0" spc="254">
                <a:solidFill>
                  <a:srgbClr val="093A46"/>
                </a:solidFill>
              </a:rPr>
              <a:t>EXPLORATORY</a:t>
            </a:r>
            <a:r>
              <a:rPr dirty="0" spc="65">
                <a:solidFill>
                  <a:srgbClr val="093A46"/>
                </a:solidFill>
              </a:rPr>
              <a:t> </a:t>
            </a:r>
            <a:r>
              <a:rPr dirty="0" spc="204">
                <a:solidFill>
                  <a:srgbClr val="093A46"/>
                </a:solidFill>
              </a:rPr>
              <a:t>DATA </a:t>
            </a:r>
            <a:r>
              <a:rPr dirty="0" spc="495">
                <a:solidFill>
                  <a:srgbClr val="093A46"/>
                </a:solidFill>
              </a:rPr>
              <a:t>ANALYSIS</a:t>
            </a:r>
            <a:r>
              <a:rPr dirty="0" spc="80">
                <a:solidFill>
                  <a:srgbClr val="093A46"/>
                </a:solidFill>
              </a:rPr>
              <a:t> </a:t>
            </a:r>
            <a:r>
              <a:rPr dirty="0" spc="90">
                <a:solidFill>
                  <a:srgbClr val="093A46"/>
                </a:solidFill>
              </a:rPr>
              <a:t>(EDA)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1305" y="3152790"/>
            <a:ext cx="16297259" cy="64579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703697" y="1028700"/>
            <a:ext cx="16880840" cy="8990330"/>
            <a:chOff x="703697" y="1028700"/>
            <a:chExt cx="16880840" cy="8990330"/>
          </a:xfrm>
        </p:grpSpPr>
        <p:sp>
          <p:nvSpPr>
            <p:cNvPr id="3" name="object 3" descr=""/>
            <p:cNvSpPr/>
            <p:nvPr/>
          </p:nvSpPr>
          <p:spPr>
            <a:xfrm>
              <a:off x="703697" y="1028700"/>
              <a:ext cx="16880840" cy="8990330"/>
            </a:xfrm>
            <a:custGeom>
              <a:avLst/>
              <a:gdLst/>
              <a:ahLst/>
              <a:cxnLst/>
              <a:rect l="l" t="t" r="r" b="b"/>
              <a:pathLst>
                <a:path w="16880840" h="8990330">
                  <a:moveTo>
                    <a:pt x="16880616" y="8990075"/>
                  </a:moveTo>
                  <a:lnTo>
                    <a:pt x="0" y="8990075"/>
                  </a:lnTo>
                  <a:lnTo>
                    <a:pt x="0" y="0"/>
                  </a:lnTo>
                  <a:lnTo>
                    <a:pt x="16880616" y="0"/>
                  </a:lnTo>
                  <a:lnTo>
                    <a:pt x="16880616" y="8990075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2526700"/>
              <a:ext cx="14716139" cy="1809737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4692791"/>
              <a:ext cx="11439509" cy="509585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84209" rIns="0" bIns="0" rtlCol="0" vert="horz">
            <a:spAutoFit/>
          </a:bodyPr>
          <a:lstStyle/>
          <a:p>
            <a:pPr marL="4617720">
              <a:lnSpc>
                <a:spcPct val="100000"/>
              </a:lnSpc>
              <a:spcBef>
                <a:spcPts val="100"/>
              </a:spcBef>
            </a:pPr>
            <a:r>
              <a:rPr dirty="0" spc="225">
                <a:solidFill>
                  <a:srgbClr val="093A46"/>
                </a:solidFill>
              </a:rPr>
              <a:t>DATA</a:t>
            </a:r>
            <a:r>
              <a:rPr dirty="0" spc="60">
                <a:solidFill>
                  <a:srgbClr val="093A46"/>
                </a:solidFill>
              </a:rPr>
              <a:t> </a:t>
            </a:r>
            <a:r>
              <a:rPr dirty="0" spc="305">
                <a:solidFill>
                  <a:srgbClr val="093A46"/>
                </a:solidFill>
              </a:rPr>
              <a:t>MODELLING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703697" y="1028700"/>
            <a:ext cx="16880840" cy="8990330"/>
            <a:chOff x="703697" y="1028700"/>
            <a:chExt cx="16880840" cy="8990330"/>
          </a:xfrm>
        </p:grpSpPr>
        <p:sp>
          <p:nvSpPr>
            <p:cNvPr id="3" name="object 3" descr=""/>
            <p:cNvSpPr/>
            <p:nvPr/>
          </p:nvSpPr>
          <p:spPr>
            <a:xfrm>
              <a:off x="703697" y="1028700"/>
              <a:ext cx="16880840" cy="8990330"/>
            </a:xfrm>
            <a:custGeom>
              <a:avLst/>
              <a:gdLst/>
              <a:ahLst/>
              <a:cxnLst/>
              <a:rect l="l" t="t" r="r" b="b"/>
              <a:pathLst>
                <a:path w="16880840" h="8990330">
                  <a:moveTo>
                    <a:pt x="16880616" y="8990075"/>
                  </a:moveTo>
                  <a:lnTo>
                    <a:pt x="0" y="8990075"/>
                  </a:lnTo>
                  <a:lnTo>
                    <a:pt x="0" y="0"/>
                  </a:lnTo>
                  <a:lnTo>
                    <a:pt x="16880616" y="0"/>
                  </a:lnTo>
                  <a:lnTo>
                    <a:pt x="16880616" y="8990075"/>
                  </a:lnTo>
                  <a:close/>
                </a:path>
              </a:pathLst>
            </a:custGeom>
            <a:solidFill>
              <a:srgbClr val="8BD4B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469355" y="2476103"/>
              <a:ext cx="11353799" cy="6781787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84209" rIns="0" bIns="0" rtlCol="0" vert="horz">
            <a:spAutoFit/>
          </a:bodyPr>
          <a:lstStyle/>
          <a:p>
            <a:pPr marL="4617720">
              <a:lnSpc>
                <a:spcPct val="100000"/>
              </a:lnSpc>
              <a:spcBef>
                <a:spcPts val="100"/>
              </a:spcBef>
            </a:pPr>
            <a:r>
              <a:rPr dirty="0" spc="225">
                <a:solidFill>
                  <a:srgbClr val="093A46"/>
                </a:solidFill>
              </a:rPr>
              <a:t>DATA</a:t>
            </a:r>
            <a:r>
              <a:rPr dirty="0" spc="60">
                <a:solidFill>
                  <a:srgbClr val="093A46"/>
                </a:solidFill>
              </a:rPr>
              <a:t> </a:t>
            </a:r>
            <a:r>
              <a:rPr dirty="0" spc="305">
                <a:solidFill>
                  <a:srgbClr val="093A46"/>
                </a:solidFill>
              </a:rPr>
              <a:t>MODELLING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Dimas Tripangestu</dc:creator>
  <cp:keywords>DAGdXPmyJQ0,BAEJadQdj7o</cp:keywords>
  <dc:title>Green Illustrated Advances and Challenges in Science Presentation</dc:title>
  <dcterms:created xsi:type="dcterms:W3CDTF">2025-01-27T11:57:33Z</dcterms:created>
  <dcterms:modified xsi:type="dcterms:W3CDTF">2025-01-27T11:57:33Z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2025-01-27T00:00:00Z</vt:filetime>
  </property>
  <property fmtid="{D5CDD505-2E9C-101B-9397-08002B2CF9AE}" pid="3" name="Creator">
    <vt:lpwstr>Canva</vt:lpwstr>
  </property>
  <property fmtid="{D5CDD505-2E9C-101B-9397-08002B2CF9AE}" pid="4" name="LastSaved">
    <vt:filetime>2025-01-27T00:00:00Z</vt:filetime>
  </property>
  <property fmtid="{D5CDD505-2E9C-101B-9397-08002B2CF9AE}" pid="5" name="Producer">
    <vt:lpwstr>iLovePDF</vt:lpwstr>
  </property>
</Properties>
</file>